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embeddedFontLs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Montserrat" panose="00000500000000000000" pitchFamily="2" charset="-18"/>
      <p:regular r:id="rId19"/>
    </p:embeddedFont>
    <p:embeddedFont>
      <p:font typeface="Montserrat SemiBold" panose="00000700000000000000" pitchFamily="2" charset="-18"/>
      <p:bold r:id="rId20"/>
      <p:boldItalic r:id="rId21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10" autoAdjust="0"/>
  </p:normalViewPr>
  <p:slideViewPr>
    <p:cSldViewPr>
      <p:cViewPr varScale="1">
        <p:scale>
          <a:sx n="80" d="100"/>
          <a:sy n="80" d="100"/>
        </p:scale>
        <p:origin x="68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4902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95B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4902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95B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4902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44500" y="1575781"/>
            <a:ext cx="4336415" cy="446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49023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4902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63996" y="125997"/>
            <a:ext cx="1237388" cy="3188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434742"/>
            <a:ext cx="316801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4902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2859981"/>
            <a:ext cx="7092950" cy="3019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95B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1.png"/><Relationship Id="rId21" Type="http://schemas.openxmlformats.org/officeDocument/2006/relationships/image" Target="../media/image35.png"/><Relationship Id="rId42" Type="http://schemas.openxmlformats.org/officeDocument/2006/relationships/image" Target="../media/image56.png"/><Relationship Id="rId63" Type="http://schemas.openxmlformats.org/officeDocument/2006/relationships/image" Target="../media/image77.png"/><Relationship Id="rId84" Type="http://schemas.openxmlformats.org/officeDocument/2006/relationships/image" Target="../media/image98.png"/><Relationship Id="rId138" Type="http://schemas.openxmlformats.org/officeDocument/2006/relationships/image" Target="../media/image152.png"/><Relationship Id="rId159" Type="http://schemas.openxmlformats.org/officeDocument/2006/relationships/image" Target="../media/image173.png"/><Relationship Id="rId170" Type="http://schemas.openxmlformats.org/officeDocument/2006/relationships/image" Target="../media/image184.png"/><Relationship Id="rId191" Type="http://schemas.openxmlformats.org/officeDocument/2006/relationships/image" Target="../media/image205.png"/><Relationship Id="rId205" Type="http://schemas.openxmlformats.org/officeDocument/2006/relationships/image" Target="../media/image219.png"/><Relationship Id="rId226" Type="http://schemas.openxmlformats.org/officeDocument/2006/relationships/image" Target="../media/image240.png"/><Relationship Id="rId247" Type="http://schemas.openxmlformats.org/officeDocument/2006/relationships/image" Target="../media/image261.png"/><Relationship Id="rId107" Type="http://schemas.openxmlformats.org/officeDocument/2006/relationships/image" Target="../media/image121.png"/><Relationship Id="rId11" Type="http://schemas.openxmlformats.org/officeDocument/2006/relationships/image" Target="../media/image25.png"/><Relationship Id="rId32" Type="http://schemas.openxmlformats.org/officeDocument/2006/relationships/image" Target="../media/image46.png"/><Relationship Id="rId53" Type="http://schemas.openxmlformats.org/officeDocument/2006/relationships/image" Target="../media/image67.png"/><Relationship Id="rId74" Type="http://schemas.openxmlformats.org/officeDocument/2006/relationships/image" Target="../media/image88.png"/><Relationship Id="rId128" Type="http://schemas.openxmlformats.org/officeDocument/2006/relationships/image" Target="../media/image142.png"/><Relationship Id="rId149" Type="http://schemas.openxmlformats.org/officeDocument/2006/relationships/image" Target="../media/image163.png"/><Relationship Id="rId5" Type="http://schemas.openxmlformats.org/officeDocument/2006/relationships/image" Target="../media/image19.png"/><Relationship Id="rId95" Type="http://schemas.openxmlformats.org/officeDocument/2006/relationships/image" Target="../media/image109.png"/><Relationship Id="rId160" Type="http://schemas.openxmlformats.org/officeDocument/2006/relationships/image" Target="../media/image174.png"/><Relationship Id="rId181" Type="http://schemas.openxmlformats.org/officeDocument/2006/relationships/image" Target="../media/image195.png"/><Relationship Id="rId216" Type="http://schemas.openxmlformats.org/officeDocument/2006/relationships/image" Target="../media/image230.png"/><Relationship Id="rId237" Type="http://schemas.openxmlformats.org/officeDocument/2006/relationships/image" Target="../media/image251.png"/><Relationship Id="rId258" Type="http://schemas.openxmlformats.org/officeDocument/2006/relationships/image" Target="../media/image272.png"/><Relationship Id="rId22" Type="http://schemas.openxmlformats.org/officeDocument/2006/relationships/image" Target="../media/image36.png"/><Relationship Id="rId43" Type="http://schemas.openxmlformats.org/officeDocument/2006/relationships/image" Target="../media/image57.png"/><Relationship Id="rId64" Type="http://schemas.openxmlformats.org/officeDocument/2006/relationships/image" Target="../media/image78.png"/><Relationship Id="rId118" Type="http://schemas.openxmlformats.org/officeDocument/2006/relationships/image" Target="../media/image132.png"/><Relationship Id="rId139" Type="http://schemas.openxmlformats.org/officeDocument/2006/relationships/image" Target="../media/image153.png"/><Relationship Id="rId85" Type="http://schemas.openxmlformats.org/officeDocument/2006/relationships/image" Target="../media/image99.png"/><Relationship Id="rId150" Type="http://schemas.openxmlformats.org/officeDocument/2006/relationships/image" Target="../media/image164.png"/><Relationship Id="rId171" Type="http://schemas.openxmlformats.org/officeDocument/2006/relationships/image" Target="../media/image185.png"/><Relationship Id="rId192" Type="http://schemas.openxmlformats.org/officeDocument/2006/relationships/image" Target="../media/image206.png"/><Relationship Id="rId206" Type="http://schemas.openxmlformats.org/officeDocument/2006/relationships/image" Target="../media/image220.png"/><Relationship Id="rId227" Type="http://schemas.openxmlformats.org/officeDocument/2006/relationships/image" Target="../media/image241.png"/><Relationship Id="rId248" Type="http://schemas.openxmlformats.org/officeDocument/2006/relationships/image" Target="../media/image262.png"/><Relationship Id="rId12" Type="http://schemas.openxmlformats.org/officeDocument/2006/relationships/image" Target="../media/image26.png"/><Relationship Id="rId33" Type="http://schemas.openxmlformats.org/officeDocument/2006/relationships/image" Target="../media/image47.png"/><Relationship Id="rId108" Type="http://schemas.openxmlformats.org/officeDocument/2006/relationships/image" Target="../media/image122.png"/><Relationship Id="rId129" Type="http://schemas.openxmlformats.org/officeDocument/2006/relationships/image" Target="../media/image143.png"/><Relationship Id="rId54" Type="http://schemas.openxmlformats.org/officeDocument/2006/relationships/image" Target="../media/image68.png"/><Relationship Id="rId70" Type="http://schemas.openxmlformats.org/officeDocument/2006/relationships/image" Target="../media/image84.png"/><Relationship Id="rId75" Type="http://schemas.openxmlformats.org/officeDocument/2006/relationships/image" Target="../media/image89.png"/><Relationship Id="rId91" Type="http://schemas.openxmlformats.org/officeDocument/2006/relationships/image" Target="../media/image105.png"/><Relationship Id="rId96" Type="http://schemas.openxmlformats.org/officeDocument/2006/relationships/image" Target="../media/image110.png"/><Relationship Id="rId140" Type="http://schemas.openxmlformats.org/officeDocument/2006/relationships/image" Target="../media/image154.png"/><Relationship Id="rId145" Type="http://schemas.openxmlformats.org/officeDocument/2006/relationships/image" Target="../media/image159.png"/><Relationship Id="rId161" Type="http://schemas.openxmlformats.org/officeDocument/2006/relationships/image" Target="../media/image175.png"/><Relationship Id="rId166" Type="http://schemas.openxmlformats.org/officeDocument/2006/relationships/image" Target="../media/image180.png"/><Relationship Id="rId182" Type="http://schemas.openxmlformats.org/officeDocument/2006/relationships/image" Target="../media/image196.png"/><Relationship Id="rId187" Type="http://schemas.openxmlformats.org/officeDocument/2006/relationships/image" Target="../media/image201.png"/><Relationship Id="rId217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212" Type="http://schemas.openxmlformats.org/officeDocument/2006/relationships/image" Target="../media/image226.png"/><Relationship Id="rId233" Type="http://schemas.openxmlformats.org/officeDocument/2006/relationships/image" Target="../media/image247.png"/><Relationship Id="rId238" Type="http://schemas.openxmlformats.org/officeDocument/2006/relationships/image" Target="../media/image252.png"/><Relationship Id="rId254" Type="http://schemas.openxmlformats.org/officeDocument/2006/relationships/image" Target="../media/image268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49" Type="http://schemas.openxmlformats.org/officeDocument/2006/relationships/image" Target="../media/image63.png"/><Relationship Id="rId114" Type="http://schemas.openxmlformats.org/officeDocument/2006/relationships/image" Target="../media/image128.png"/><Relationship Id="rId119" Type="http://schemas.openxmlformats.org/officeDocument/2006/relationships/image" Target="../media/image133.png"/><Relationship Id="rId44" Type="http://schemas.openxmlformats.org/officeDocument/2006/relationships/image" Target="../media/image58.png"/><Relationship Id="rId60" Type="http://schemas.openxmlformats.org/officeDocument/2006/relationships/image" Target="../media/image74.png"/><Relationship Id="rId65" Type="http://schemas.openxmlformats.org/officeDocument/2006/relationships/image" Target="../media/image79.png"/><Relationship Id="rId81" Type="http://schemas.openxmlformats.org/officeDocument/2006/relationships/image" Target="../media/image95.png"/><Relationship Id="rId86" Type="http://schemas.openxmlformats.org/officeDocument/2006/relationships/image" Target="../media/image100.png"/><Relationship Id="rId130" Type="http://schemas.openxmlformats.org/officeDocument/2006/relationships/image" Target="../media/image144.png"/><Relationship Id="rId135" Type="http://schemas.openxmlformats.org/officeDocument/2006/relationships/image" Target="../media/image149.png"/><Relationship Id="rId151" Type="http://schemas.openxmlformats.org/officeDocument/2006/relationships/image" Target="../media/image165.png"/><Relationship Id="rId156" Type="http://schemas.openxmlformats.org/officeDocument/2006/relationships/image" Target="../media/image170.png"/><Relationship Id="rId177" Type="http://schemas.openxmlformats.org/officeDocument/2006/relationships/image" Target="../media/image191.png"/><Relationship Id="rId198" Type="http://schemas.openxmlformats.org/officeDocument/2006/relationships/image" Target="../media/image212.png"/><Relationship Id="rId172" Type="http://schemas.openxmlformats.org/officeDocument/2006/relationships/image" Target="../media/image186.png"/><Relationship Id="rId193" Type="http://schemas.openxmlformats.org/officeDocument/2006/relationships/image" Target="../media/image207.png"/><Relationship Id="rId202" Type="http://schemas.openxmlformats.org/officeDocument/2006/relationships/image" Target="../media/image216.png"/><Relationship Id="rId207" Type="http://schemas.openxmlformats.org/officeDocument/2006/relationships/image" Target="../media/image221.png"/><Relationship Id="rId223" Type="http://schemas.openxmlformats.org/officeDocument/2006/relationships/image" Target="../media/image237.png"/><Relationship Id="rId228" Type="http://schemas.openxmlformats.org/officeDocument/2006/relationships/image" Target="../media/image242.png"/><Relationship Id="rId244" Type="http://schemas.openxmlformats.org/officeDocument/2006/relationships/image" Target="../media/image258.png"/><Relationship Id="rId249" Type="http://schemas.openxmlformats.org/officeDocument/2006/relationships/image" Target="../media/image263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9" Type="http://schemas.openxmlformats.org/officeDocument/2006/relationships/image" Target="../media/image53.png"/><Relationship Id="rId109" Type="http://schemas.openxmlformats.org/officeDocument/2006/relationships/image" Target="../media/image123.png"/><Relationship Id="rId34" Type="http://schemas.openxmlformats.org/officeDocument/2006/relationships/image" Target="../media/image48.png"/><Relationship Id="rId50" Type="http://schemas.openxmlformats.org/officeDocument/2006/relationships/image" Target="../media/image64.png"/><Relationship Id="rId55" Type="http://schemas.openxmlformats.org/officeDocument/2006/relationships/image" Target="../media/image69.png"/><Relationship Id="rId76" Type="http://schemas.openxmlformats.org/officeDocument/2006/relationships/image" Target="../media/image90.png"/><Relationship Id="rId97" Type="http://schemas.openxmlformats.org/officeDocument/2006/relationships/image" Target="../media/image111.png"/><Relationship Id="rId104" Type="http://schemas.openxmlformats.org/officeDocument/2006/relationships/image" Target="../media/image118.png"/><Relationship Id="rId120" Type="http://schemas.openxmlformats.org/officeDocument/2006/relationships/image" Target="../media/image134.png"/><Relationship Id="rId125" Type="http://schemas.openxmlformats.org/officeDocument/2006/relationships/image" Target="../media/image139.png"/><Relationship Id="rId141" Type="http://schemas.openxmlformats.org/officeDocument/2006/relationships/image" Target="../media/image155.png"/><Relationship Id="rId146" Type="http://schemas.openxmlformats.org/officeDocument/2006/relationships/image" Target="../media/image160.png"/><Relationship Id="rId167" Type="http://schemas.openxmlformats.org/officeDocument/2006/relationships/image" Target="../media/image181.png"/><Relationship Id="rId188" Type="http://schemas.openxmlformats.org/officeDocument/2006/relationships/image" Target="../media/image202.png"/><Relationship Id="rId7" Type="http://schemas.openxmlformats.org/officeDocument/2006/relationships/image" Target="../media/image21.png"/><Relationship Id="rId71" Type="http://schemas.openxmlformats.org/officeDocument/2006/relationships/image" Target="../media/image85.png"/><Relationship Id="rId92" Type="http://schemas.openxmlformats.org/officeDocument/2006/relationships/image" Target="../media/image106.png"/><Relationship Id="rId162" Type="http://schemas.openxmlformats.org/officeDocument/2006/relationships/image" Target="../media/image176.png"/><Relationship Id="rId183" Type="http://schemas.openxmlformats.org/officeDocument/2006/relationships/image" Target="../media/image197.png"/><Relationship Id="rId213" Type="http://schemas.openxmlformats.org/officeDocument/2006/relationships/image" Target="../media/image227.png"/><Relationship Id="rId218" Type="http://schemas.openxmlformats.org/officeDocument/2006/relationships/image" Target="../media/image232.png"/><Relationship Id="rId234" Type="http://schemas.openxmlformats.org/officeDocument/2006/relationships/image" Target="../media/image248.png"/><Relationship Id="rId239" Type="http://schemas.openxmlformats.org/officeDocument/2006/relationships/image" Target="../media/image253.png"/><Relationship Id="rId2" Type="http://schemas.openxmlformats.org/officeDocument/2006/relationships/image" Target="../media/image16.png"/><Relationship Id="rId29" Type="http://schemas.openxmlformats.org/officeDocument/2006/relationships/image" Target="../media/image43.png"/><Relationship Id="rId250" Type="http://schemas.openxmlformats.org/officeDocument/2006/relationships/image" Target="../media/image264.png"/><Relationship Id="rId255" Type="http://schemas.openxmlformats.org/officeDocument/2006/relationships/image" Target="../media/image269.png"/><Relationship Id="rId24" Type="http://schemas.openxmlformats.org/officeDocument/2006/relationships/image" Target="../media/image38.pn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66" Type="http://schemas.openxmlformats.org/officeDocument/2006/relationships/image" Target="../media/image80.png"/><Relationship Id="rId87" Type="http://schemas.openxmlformats.org/officeDocument/2006/relationships/image" Target="../media/image101.png"/><Relationship Id="rId110" Type="http://schemas.openxmlformats.org/officeDocument/2006/relationships/image" Target="../media/image124.png"/><Relationship Id="rId115" Type="http://schemas.openxmlformats.org/officeDocument/2006/relationships/image" Target="../media/image129.png"/><Relationship Id="rId131" Type="http://schemas.openxmlformats.org/officeDocument/2006/relationships/image" Target="../media/image145.png"/><Relationship Id="rId136" Type="http://schemas.openxmlformats.org/officeDocument/2006/relationships/image" Target="../media/image150.png"/><Relationship Id="rId157" Type="http://schemas.openxmlformats.org/officeDocument/2006/relationships/image" Target="../media/image171.png"/><Relationship Id="rId178" Type="http://schemas.openxmlformats.org/officeDocument/2006/relationships/image" Target="../media/image192.png"/><Relationship Id="rId61" Type="http://schemas.openxmlformats.org/officeDocument/2006/relationships/image" Target="../media/image75.png"/><Relationship Id="rId82" Type="http://schemas.openxmlformats.org/officeDocument/2006/relationships/image" Target="../media/image96.png"/><Relationship Id="rId152" Type="http://schemas.openxmlformats.org/officeDocument/2006/relationships/image" Target="../media/image166.png"/><Relationship Id="rId173" Type="http://schemas.openxmlformats.org/officeDocument/2006/relationships/image" Target="../media/image187.png"/><Relationship Id="rId194" Type="http://schemas.openxmlformats.org/officeDocument/2006/relationships/image" Target="../media/image208.png"/><Relationship Id="rId199" Type="http://schemas.openxmlformats.org/officeDocument/2006/relationships/image" Target="../media/image213.png"/><Relationship Id="rId203" Type="http://schemas.openxmlformats.org/officeDocument/2006/relationships/image" Target="../media/image217.png"/><Relationship Id="rId208" Type="http://schemas.openxmlformats.org/officeDocument/2006/relationships/image" Target="../media/image222.png"/><Relationship Id="rId229" Type="http://schemas.openxmlformats.org/officeDocument/2006/relationships/image" Target="../media/image243.png"/><Relationship Id="rId19" Type="http://schemas.openxmlformats.org/officeDocument/2006/relationships/image" Target="../media/image33.png"/><Relationship Id="rId224" Type="http://schemas.openxmlformats.org/officeDocument/2006/relationships/image" Target="../media/image238.png"/><Relationship Id="rId240" Type="http://schemas.openxmlformats.org/officeDocument/2006/relationships/image" Target="../media/image254.png"/><Relationship Id="rId245" Type="http://schemas.openxmlformats.org/officeDocument/2006/relationships/image" Target="../media/image259.png"/><Relationship Id="rId14" Type="http://schemas.openxmlformats.org/officeDocument/2006/relationships/image" Target="../media/image28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56" Type="http://schemas.openxmlformats.org/officeDocument/2006/relationships/image" Target="../media/image70.png"/><Relationship Id="rId77" Type="http://schemas.openxmlformats.org/officeDocument/2006/relationships/image" Target="../media/image91.png"/><Relationship Id="rId100" Type="http://schemas.openxmlformats.org/officeDocument/2006/relationships/image" Target="../media/image114.png"/><Relationship Id="rId105" Type="http://schemas.openxmlformats.org/officeDocument/2006/relationships/image" Target="../media/image119.png"/><Relationship Id="rId126" Type="http://schemas.openxmlformats.org/officeDocument/2006/relationships/image" Target="../media/image140.png"/><Relationship Id="rId147" Type="http://schemas.openxmlformats.org/officeDocument/2006/relationships/image" Target="../media/image161.png"/><Relationship Id="rId168" Type="http://schemas.openxmlformats.org/officeDocument/2006/relationships/image" Target="../media/image182.png"/><Relationship Id="rId8" Type="http://schemas.openxmlformats.org/officeDocument/2006/relationships/image" Target="../media/image22.png"/><Relationship Id="rId51" Type="http://schemas.openxmlformats.org/officeDocument/2006/relationships/image" Target="../media/image65.png"/><Relationship Id="rId72" Type="http://schemas.openxmlformats.org/officeDocument/2006/relationships/image" Target="../media/image86.png"/><Relationship Id="rId93" Type="http://schemas.openxmlformats.org/officeDocument/2006/relationships/image" Target="../media/image107.png"/><Relationship Id="rId98" Type="http://schemas.openxmlformats.org/officeDocument/2006/relationships/image" Target="../media/image112.png"/><Relationship Id="rId121" Type="http://schemas.openxmlformats.org/officeDocument/2006/relationships/image" Target="../media/image135.png"/><Relationship Id="rId142" Type="http://schemas.openxmlformats.org/officeDocument/2006/relationships/image" Target="../media/image156.png"/><Relationship Id="rId163" Type="http://schemas.openxmlformats.org/officeDocument/2006/relationships/image" Target="../media/image177.png"/><Relationship Id="rId184" Type="http://schemas.openxmlformats.org/officeDocument/2006/relationships/image" Target="../media/image198.png"/><Relationship Id="rId189" Type="http://schemas.openxmlformats.org/officeDocument/2006/relationships/image" Target="../media/image203.png"/><Relationship Id="rId219" Type="http://schemas.openxmlformats.org/officeDocument/2006/relationships/image" Target="../media/image233.png"/><Relationship Id="rId3" Type="http://schemas.openxmlformats.org/officeDocument/2006/relationships/image" Target="../media/image17.png"/><Relationship Id="rId214" Type="http://schemas.openxmlformats.org/officeDocument/2006/relationships/image" Target="../media/image228.png"/><Relationship Id="rId230" Type="http://schemas.openxmlformats.org/officeDocument/2006/relationships/image" Target="../media/image244.png"/><Relationship Id="rId235" Type="http://schemas.openxmlformats.org/officeDocument/2006/relationships/image" Target="../media/image249.png"/><Relationship Id="rId251" Type="http://schemas.openxmlformats.org/officeDocument/2006/relationships/image" Target="../media/image265.png"/><Relationship Id="rId256" Type="http://schemas.openxmlformats.org/officeDocument/2006/relationships/image" Target="../media/image270.png"/><Relationship Id="rId25" Type="http://schemas.openxmlformats.org/officeDocument/2006/relationships/image" Target="../media/image39.png"/><Relationship Id="rId46" Type="http://schemas.openxmlformats.org/officeDocument/2006/relationships/image" Target="../media/image60.png"/><Relationship Id="rId67" Type="http://schemas.openxmlformats.org/officeDocument/2006/relationships/image" Target="../media/image81.png"/><Relationship Id="rId116" Type="http://schemas.openxmlformats.org/officeDocument/2006/relationships/image" Target="../media/image130.png"/><Relationship Id="rId137" Type="http://schemas.openxmlformats.org/officeDocument/2006/relationships/image" Target="../media/image151.png"/><Relationship Id="rId158" Type="http://schemas.openxmlformats.org/officeDocument/2006/relationships/image" Target="../media/image172.png"/><Relationship Id="rId20" Type="http://schemas.openxmlformats.org/officeDocument/2006/relationships/image" Target="../media/image34.png"/><Relationship Id="rId41" Type="http://schemas.openxmlformats.org/officeDocument/2006/relationships/image" Target="../media/image55.png"/><Relationship Id="rId62" Type="http://schemas.openxmlformats.org/officeDocument/2006/relationships/image" Target="../media/image76.png"/><Relationship Id="rId83" Type="http://schemas.openxmlformats.org/officeDocument/2006/relationships/image" Target="../media/image97.png"/><Relationship Id="rId88" Type="http://schemas.openxmlformats.org/officeDocument/2006/relationships/image" Target="../media/image102.png"/><Relationship Id="rId111" Type="http://schemas.openxmlformats.org/officeDocument/2006/relationships/image" Target="../media/image125.png"/><Relationship Id="rId132" Type="http://schemas.openxmlformats.org/officeDocument/2006/relationships/image" Target="../media/image146.png"/><Relationship Id="rId153" Type="http://schemas.openxmlformats.org/officeDocument/2006/relationships/image" Target="../media/image167.png"/><Relationship Id="rId174" Type="http://schemas.openxmlformats.org/officeDocument/2006/relationships/image" Target="../media/image188.png"/><Relationship Id="rId179" Type="http://schemas.openxmlformats.org/officeDocument/2006/relationships/image" Target="../media/image193.png"/><Relationship Id="rId195" Type="http://schemas.openxmlformats.org/officeDocument/2006/relationships/image" Target="../media/image209.png"/><Relationship Id="rId209" Type="http://schemas.openxmlformats.org/officeDocument/2006/relationships/image" Target="../media/image223.png"/><Relationship Id="rId190" Type="http://schemas.openxmlformats.org/officeDocument/2006/relationships/image" Target="../media/image204.png"/><Relationship Id="rId204" Type="http://schemas.openxmlformats.org/officeDocument/2006/relationships/image" Target="../media/image218.png"/><Relationship Id="rId220" Type="http://schemas.openxmlformats.org/officeDocument/2006/relationships/image" Target="../media/image234.png"/><Relationship Id="rId225" Type="http://schemas.openxmlformats.org/officeDocument/2006/relationships/image" Target="../media/image239.png"/><Relationship Id="rId241" Type="http://schemas.openxmlformats.org/officeDocument/2006/relationships/image" Target="../media/image255.png"/><Relationship Id="rId246" Type="http://schemas.openxmlformats.org/officeDocument/2006/relationships/image" Target="../media/image260.png"/><Relationship Id="rId15" Type="http://schemas.openxmlformats.org/officeDocument/2006/relationships/image" Target="../media/image29.png"/><Relationship Id="rId36" Type="http://schemas.openxmlformats.org/officeDocument/2006/relationships/image" Target="../media/image50.png"/><Relationship Id="rId57" Type="http://schemas.openxmlformats.org/officeDocument/2006/relationships/image" Target="../media/image71.png"/><Relationship Id="rId106" Type="http://schemas.openxmlformats.org/officeDocument/2006/relationships/image" Target="../media/image120.png"/><Relationship Id="rId127" Type="http://schemas.openxmlformats.org/officeDocument/2006/relationships/image" Target="../media/image141.png"/><Relationship Id="rId10" Type="http://schemas.openxmlformats.org/officeDocument/2006/relationships/image" Target="../media/image24.png"/><Relationship Id="rId31" Type="http://schemas.openxmlformats.org/officeDocument/2006/relationships/image" Target="../media/image45.png"/><Relationship Id="rId52" Type="http://schemas.openxmlformats.org/officeDocument/2006/relationships/image" Target="../media/image66.png"/><Relationship Id="rId73" Type="http://schemas.openxmlformats.org/officeDocument/2006/relationships/image" Target="../media/image87.png"/><Relationship Id="rId78" Type="http://schemas.openxmlformats.org/officeDocument/2006/relationships/image" Target="../media/image92.png"/><Relationship Id="rId94" Type="http://schemas.openxmlformats.org/officeDocument/2006/relationships/image" Target="../media/image108.png"/><Relationship Id="rId99" Type="http://schemas.openxmlformats.org/officeDocument/2006/relationships/image" Target="../media/image113.png"/><Relationship Id="rId101" Type="http://schemas.openxmlformats.org/officeDocument/2006/relationships/image" Target="../media/image115.png"/><Relationship Id="rId122" Type="http://schemas.openxmlformats.org/officeDocument/2006/relationships/image" Target="../media/image136.png"/><Relationship Id="rId143" Type="http://schemas.openxmlformats.org/officeDocument/2006/relationships/image" Target="../media/image157.png"/><Relationship Id="rId148" Type="http://schemas.openxmlformats.org/officeDocument/2006/relationships/image" Target="../media/image162.png"/><Relationship Id="rId164" Type="http://schemas.openxmlformats.org/officeDocument/2006/relationships/image" Target="../media/image178.png"/><Relationship Id="rId169" Type="http://schemas.openxmlformats.org/officeDocument/2006/relationships/image" Target="../media/image183.png"/><Relationship Id="rId185" Type="http://schemas.openxmlformats.org/officeDocument/2006/relationships/image" Target="../media/image19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80" Type="http://schemas.openxmlformats.org/officeDocument/2006/relationships/image" Target="../media/image194.png"/><Relationship Id="rId210" Type="http://schemas.openxmlformats.org/officeDocument/2006/relationships/image" Target="../media/image224.png"/><Relationship Id="rId215" Type="http://schemas.openxmlformats.org/officeDocument/2006/relationships/image" Target="../media/image229.png"/><Relationship Id="rId236" Type="http://schemas.openxmlformats.org/officeDocument/2006/relationships/image" Target="../media/image250.png"/><Relationship Id="rId257" Type="http://schemas.openxmlformats.org/officeDocument/2006/relationships/image" Target="../media/image271.png"/><Relationship Id="rId26" Type="http://schemas.openxmlformats.org/officeDocument/2006/relationships/image" Target="../media/image40.png"/><Relationship Id="rId231" Type="http://schemas.openxmlformats.org/officeDocument/2006/relationships/image" Target="../media/image245.png"/><Relationship Id="rId252" Type="http://schemas.openxmlformats.org/officeDocument/2006/relationships/image" Target="../media/image266.png"/><Relationship Id="rId47" Type="http://schemas.openxmlformats.org/officeDocument/2006/relationships/image" Target="../media/image61.png"/><Relationship Id="rId68" Type="http://schemas.openxmlformats.org/officeDocument/2006/relationships/image" Target="../media/image82.png"/><Relationship Id="rId89" Type="http://schemas.openxmlformats.org/officeDocument/2006/relationships/image" Target="../media/image103.png"/><Relationship Id="rId112" Type="http://schemas.openxmlformats.org/officeDocument/2006/relationships/image" Target="../media/image126.png"/><Relationship Id="rId133" Type="http://schemas.openxmlformats.org/officeDocument/2006/relationships/image" Target="../media/image147.png"/><Relationship Id="rId154" Type="http://schemas.openxmlformats.org/officeDocument/2006/relationships/image" Target="../media/image168.png"/><Relationship Id="rId175" Type="http://schemas.openxmlformats.org/officeDocument/2006/relationships/image" Target="../media/image189.png"/><Relationship Id="rId196" Type="http://schemas.openxmlformats.org/officeDocument/2006/relationships/image" Target="../media/image210.png"/><Relationship Id="rId200" Type="http://schemas.openxmlformats.org/officeDocument/2006/relationships/image" Target="../media/image214.png"/><Relationship Id="rId16" Type="http://schemas.openxmlformats.org/officeDocument/2006/relationships/image" Target="../media/image30.png"/><Relationship Id="rId221" Type="http://schemas.openxmlformats.org/officeDocument/2006/relationships/image" Target="../media/image235.png"/><Relationship Id="rId242" Type="http://schemas.openxmlformats.org/officeDocument/2006/relationships/image" Target="../media/image256.png"/><Relationship Id="rId37" Type="http://schemas.openxmlformats.org/officeDocument/2006/relationships/image" Target="../media/image51.png"/><Relationship Id="rId58" Type="http://schemas.openxmlformats.org/officeDocument/2006/relationships/image" Target="../media/image72.png"/><Relationship Id="rId79" Type="http://schemas.openxmlformats.org/officeDocument/2006/relationships/image" Target="../media/image93.png"/><Relationship Id="rId102" Type="http://schemas.openxmlformats.org/officeDocument/2006/relationships/image" Target="../media/image116.png"/><Relationship Id="rId123" Type="http://schemas.openxmlformats.org/officeDocument/2006/relationships/image" Target="../media/image137.png"/><Relationship Id="rId144" Type="http://schemas.openxmlformats.org/officeDocument/2006/relationships/image" Target="../media/image158.png"/><Relationship Id="rId90" Type="http://schemas.openxmlformats.org/officeDocument/2006/relationships/image" Target="../media/image104.png"/><Relationship Id="rId165" Type="http://schemas.openxmlformats.org/officeDocument/2006/relationships/image" Target="../media/image179.png"/><Relationship Id="rId186" Type="http://schemas.openxmlformats.org/officeDocument/2006/relationships/image" Target="../media/image200.png"/><Relationship Id="rId211" Type="http://schemas.openxmlformats.org/officeDocument/2006/relationships/image" Target="../media/image225.png"/><Relationship Id="rId232" Type="http://schemas.openxmlformats.org/officeDocument/2006/relationships/image" Target="../media/image246.png"/><Relationship Id="rId253" Type="http://schemas.openxmlformats.org/officeDocument/2006/relationships/image" Target="../media/image267.png"/><Relationship Id="rId27" Type="http://schemas.openxmlformats.org/officeDocument/2006/relationships/image" Target="../media/image41.png"/><Relationship Id="rId48" Type="http://schemas.openxmlformats.org/officeDocument/2006/relationships/image" Target="../media/image62.png"/><Relationship Id="rId69" Type="http://schemas.openxmlformats.org/officeDocument/2006/relationships/image" Target="../media/image83.png"/><Relationship Id="rId113" Type="http://schemas.openxmlformats.org/officeDocument/2006/relationships/image" Target="../media/image127.png"/><Relationship Id="rId134" Type="http://schemas.openxmlformats.org/officeDocument/2006/relationships/image" Target="../media/image148.png"/><Relationship Id="rId80" Type="http://schemas.openxmlformats.org/officeDocument/2006/relationships/image" Target="../media/image94.png"/><Relationship Id="rId155" Type="http://schemas.openxmlformats.org/officeDocument/2006/relationships/image" Target="../media/image169.png"/><Relationship Id="rId176" Type="http://schemas.openxmlformats.org/officeDocument/2006/relationships/image" Target="../media/image190.png"/><Relationship Id="rId197" Type="http://schemas.openxmlformats.org/officeDocument/2006/relationships/image" Target="../media/image211.png"/><Relationship Id="rId201" Type="http://schemas.openxmlformats.org/officeDocument/2006/relationships/image" Target="../media/image215.png"/><Relationship Id="rId222" Type="http://schemas.openxmlformats.org/officeDocument/2006/relationships/image" Target="../media/image236.png"/><Relationship Id="rId243" Type="http://schemas.openxmlformats.org/officeDocument/2006/relationships/image" Target="../media/image257.png"/><Relationship Id="rId17" Type="http://schemas.openxmlformats.org/officeDocument/2006/relationships/image" Target="../media/image31.png"/><Relationship Id="rId38" Type="http://schemas.openxmlformats.org/officeDocument/2006/relationships/image" Target="../media/image52.png"/><Relationship Id="rId59" Type="http://schemas.openxmlformats.org/officeDocument/2006/relationships/image" Target="../media/image73.png"/><Relationship Id="rId103" Type="http://schemas.openxmlformats.org/officeDocument/2006/relationships/image" Target="../media/image117.png"/><Relationship Id="rId124" Type="http://schemas.openxmlformats.org/officeDocument/2006/relationships/image" Target="../media/image1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13" Type="http://schemas.openxmlformats.org/officeDocument/2006/relationships/image" Target="../media/image284.png"/><Relationship Id="rId18" Type="http://schemas.openxmlformats.org/officeDocument/2006/relationships/image" Target="../media/image289.png"/><Relationship Id="rId3" Type="http://schemas.openxmlformats.org/officeDocument/2006/relationships/image" Target="../media/image274.png"/><Relationship Id="rId21" Type="http://schemas.openxmlformats.org/officeDocument/2006/relationships/image" Target="../media/image292.png"/><Relationship Id="rId7" Type="http://schemas.openxmlformats.org/officeDocument/2006/relationships/image" Target="../media/image278.png"/><Relationship Id="rId12" Type="http://schemas.openxmlformats.org/officeDocument/2006/relationships/image" Target="../media/image283.png"/><Relationship Id="rId17" Type="http://schemas.openxmlformats.org/officeDocument/2006/relationships/image" Target="../media/image288.png"/><Relationship Id="rId2" Type="http://schemas.openxmlformats.org/officeDocument/2006/relationships/image" Target="../media/image273.png"/><Relationship Id="rId16" Type="http://schemas.openxmlformats.org/officeDocument/2006/relationships/image" Target="../media/image287.png"/><Relationship Id="rId20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7.png"/><Relationship Id="rId11" Type="http://schemas.openxmlformats.org/officeDocument/2006/relationships/image" Target="../media/image282.png"/><Relationship Id="rId5" Type="http://schemas.openxmlformats.org/officeDocument/2006/relationships/image" Target="../media/image276.png"/><Relationship Id="rId15" Type="http://schemas.openxmlformats.org/officeDocument/2006/relationships/image" Target="../media/image286.png"/><Relationship Id="rId23" Type="http://schemas.openxmlformats.org/officeDocument/2006/relationships/image" Target="../media/image294.jpeg"/><Relationship Id="rId10" Type="http://schemas.openxmlformats.org/officeDocument/2006/relationships/image" Target="../media/image281.png"/><Relationship Id="rId19" Type="http://schemas.openxmlformats.org/officeDocument/2006/relationships/image" Target="../media/image290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Relationship Id="rId14" Type="http://schemas.openxmlformats.org/officeDocument/2006/relationships/image" Target="../media/image285.png"/><Relationship Id="rId22" Type="http://schemas.openxmlformats.org/officeDocument/2006/relationships/image" Target="../media/image29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6.jpeg"/><Relationship Id="rId7" Type="http://schemas.openxmlformats.org/officeDocument/2006/relationships/image" Target="../media/image300.jpe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.jpeg"/><Relationship Id="rId5" Type="http://schemas.openxmlformats.org/officeDocument/2006/relationships/image" Target="../media/image298.jpeg"/><Relationship Id="rId4" Type="http://schemas.openxmlformats.org/officeDocument/2006/relationships/image" Target="../media/image29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5" Type="http://schemas.openxmlformats.org/officeDocument/2006/relationships/image" Target="../media/image304.jpeg"/><Relationship Id="rId4" Type="http://schemas.openxmlformats.org/officeDocument/2006/relationships/image" Target="../media/image30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3" Type="http://schemas.openxmlformats.org/officeDocument/2006/relationships/image" Target="../media/image312.png"/><Relationship Id="rId7" Type="http://schemas.openxmlformats.org/officeDocument/2006/relationships/image" Target="../media/image316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5.png"/><Relationship Id="rId5" Type="http://schemas.openxmlformats.org/officeDocument/2006/relationships/image" Target="../media/image314.png"/><Relationship Id="rId10" Type="http://schemas.openxmlformats.org/officeDocument/2006/relationships/image" Target="../media/image319.png"/><Relationship Id="rId4" Type="http://schemas.openxmlformats.org/officeDocument/2006/relationships/image" Target="../media/image313.png"/><Relationship Id="rId9" Type="http://schemas.openxmlformats.org/officeDocument/2006/relationships/image" Target="../media/image3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3996" y="125997"/>
            <a:ext cx="1237388" cy="3188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200" y="427935"/>
            <a:ext cx="3142615" cy="70993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>
              <a:lnSpc>
                <a:spcPts val="2400"/>
              </a:lnSpc>
              <a:spcBef>
                <a:spcPts val="630"/>
              </a:spcBef>
            </a:pPr>
            <a:r>
              <a:rPr sz="2400" b="1" dirty="0">
                <a:solidFill>
                  <a:srgbClr val="F49023"/>
                </a:solidFill>
                <a:latin typeface="Montserrat SemiBold"/>
                <a:cs typeface="Montserrat SemiBold"/>
              </a:rPr>
              <a:t>CARELIKA</a:t>
            </a:r>
            <a:r>
              <a:rPr sz="2400" b="1" spc="-155" dirty="0">
                <a:solidFill>
                  <a:srgbClr val="F49023"/>
                </a:solidFill>
                <a:latin typeface="Montserrat SemiBold"/>
                <a:cs typeface="Montserrat SemiBold"/>
              </a:rPr>
              <a:t> </a:t>
            </a:r>
            <a:r>
              <a:rPr sz="2400" b="1" spc="-10" dirty="0">
                <a:solidFill>
                  <a:srgbClr val="F49023"/>
                </a:solidFill>
                <a:latin typeface="Montserrat SemiBold"/>
                <a:cs typeface="Montserrat SemiBold"/>
              </a:rPr>
              <a:t>BOROSTYÁNKARBOXY</a:t>
            </a:r>
            <a:r>
              <a:rPr sz="2400" b="1" spc="-25" dirty="0">
                <a:solidFill>
                  <a:srgbClr val="F49023"/>
                </a:solidFill>
                <a:latin typeface="Montserrat SemiBold"/>
                <a:cs typeface="Montserrat SemiBold"/>
              </a:rPr>
              <a:t>​</a:t>
            </a:r>
            <a:r>
              <a:rPr sz="2400" b="1" spc="-110" dirty="0">
                <a:solidFill>
                  <a:srgbClr val="F49023"/>
                </a:solidFill>
                <a:latin typeface="Montserrat SemiBold"/>
                <a:cs typeface="Montserrat SemiBold"/>
              </a:rPr>
              <a:t> </a:t>
            </a:r>
            <a:r>
              <a:rPr sz="2400" b="1" spc="-10" dirty="0">
                <a:solidFill>
                  <a:srgbClr val="F49023"/>
                </a:solidFill>
                <a:latin typeface="Montserrat SemiBold"/>
                <a:cs typeface="Montserrat SemiBold"/>
              </a:rPr>
              <a:t>TERÁPIA</a:t>
            </a:r>
            <a:endParaRPr sz="2400">
              <a:latin typeface="Montserrat SemiBold"/>
              <a:cs typeface="Montserrat SemiB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635" cy="4275455"/>
            <a:chOff x="0" y="0"/>
            <a:chExt cx="12192635" cy="4275455"/>
          </a:xfrm>
        </p:grpSpPr>
        <p:sp>
          <p:nvSpPr>
            <p:cNvPr id="5" name="object 5"/>
            <p:cNvSpPr/>
            <p:nvPr/>
          </p:nvSpPr>
          <p:spPr>
            <a:xfrm>
              <a:off x="489064" y="1133995"/>
              <a:ext cx="1671320" cy="125730"/>
            </a:xfrm>
            <a:custGeom>
              <a:avLst/>
              <a:gdLst/>
              <a:ahLst/>
              <a:cxnLst/>
              <a:rect l="l" t="t" r="r" b="b"/>
              <a:pathLst>
                <a:path w="1671320" h="125730">
                  <a:moveTo>
                    <a:pt x="1671104" y="0"/>
                  </a:moveTo>
                  <a:lnTo>
                    <a:pt x="0" y="0"/>
                  </a:lnTo>
                  <a:lnTo>
                    <a:pt x="0" y="125145"/>
                  </a:lnTo>
                  <a:lnTo>
                    <a:pt x="1671104" y="125145"/>
                  </a:lnTo>
                  <a:lnTo>
                    <a:pt x="1671104" y="0"/>
                  </a:lnTo>
                  <a:close/>
                </a:path>
              </a:pathLst>
            </a:custGeom>
            <a:solidFill>
              <a:srgbClr val="F49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114" cy="427499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0" y="4463999"/>
            <a:ext cx="12192635" cy="2394585"/>
          </a:xfrm>
          <a:custGeom>
            <a:avLst/>
            <a:gdLst/>
            <a:ahLst/>
            <a:cxnLst/>
            <a:rect l="l" t="t" r="r" b="b"/>
            <a:pathLst>
              <a:path w="12192635" h="2394584">
                <a:moveTo>
                  <a:pt x="12192114" y="0"/>
                </a:moveTo>
                <a:lnTo>
                  <a:pt x="0" y="0"/>
                </a:lnTo>
                <a:lnTo>
                  <a:pt x="0" y="2394000"/>
                </a:lnTo>
                <a:lnTo>
                  <a:pt x="12192114" y="2394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9300" y="4560981"/>
            <a:ext cx="7975600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EGYEDÜLÁLLÓ</a:t>
            </a:r>
            <a:r>
              <a:rPr sz="1800" b="1" spc="-5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b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NON-</a:t>
            </a:r>
            <a:r>
              <a:rPr sz="1800" b="1" spc="-1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INVAZÍV</a:t>
            </a:r>
            <a:r>
              <a:rPr lang="hu-HU" b="1" spc="-5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KÉT </a:t>
            </a:r>
            <a:r>
              <a:rPr sz="1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FÁZISÚ</a:t>
            </a:r>
            <a:r>
              <a:rPr sz="1800" b="1" spc="-5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KARBOXITERÁPIA</a:t>
            </a:r>
            <a:endParaRPr sz="1800" dirty="0">
              <a:latin typeface="Arial" pitchFamily="34" charset="0"/>
              <a:cs typeface="Arial" pitchFamily="34" charset="0"/>
            </a:endParaRPr>
          </a:p>
          <a:p>
            <a:pPr marL="283845">
              <a:lnSpc>
                <a:spcPct val="100000"/>
              </a:lnSpc>
              <a:spcBef>
                <a:spcPts val="1790"/>
              </a:spcBef>
            </a:pPr>
            <a:r>
              <a:rPr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BOROSTYÁN</a:t>
            </a:r>
            <a:r>
              <a:rPr lang="hu-HU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KŐ </a:t>
            </a:r>
            <a:r>
              <a:rPr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KARBOXITERÁPIA</a:t>
            </a:r>
            <a:r>
              <a:rPr sz="2400" b="1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​</a:t>
            </a:r>
            <a:endParaRPr sz="2400" dirty="0">
              <a:latin typeface="Arial" pitchFamily="34" charset="0"/>
              <a:cs typeface="Arial" pitchFamily="34" charset="0"/>
            </a:endParaRPr>
          </a:p>
          <a:p>
            <a:pPr marL="283845" marR="1284605">
              <a:lnSpc>
                <a:spcPct val="100000"/>
              </a:lnSpc>
            </a:pPr>
            <a:r>
              <a:rPr lang="hu-HU" sz="2400" b="1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BŐRLÉGZÉS FOKOZÁSÁRA </a:t>
            </a:r>
            <a:r>
              <a:rPr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sz="2400" b="1" spc="-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400" b="1" spc="-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BŐR</a:t>
            </a:r>
            <a:r>
              <a:rPr sz="2400" b="1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SEJ</a:t>
            </a:r>
            <a:r>
              <a:rPr lang="hu-HU" sz="2400" b="1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TEK REGENERÁCIÓJÁRA</a:t>
            </a:r>
            <a:endParaRPr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8855" y="5138991"/>
            <a:ext cx="130175" cy="1010919"/>
          </a:xfrm>
          <a:custGeom>
            <a:avLst/>
            <a:gdLst/>
            <a:ahLst/>
            <a:cxnLst/>
            <a:rect l="l" t="t" r="r" b="b"/>
            <a:pathLst>
              <a:path w="130175" h="1010920">
                <a:moveTo>
                  <a:pt x="129920" y="0"/>
                </a:moveTo>
                <a:lnTo>
                  <a:pt x="0" y="0"/>
                </a:lnTo>
                <a:lnTo>
                  <a:pt x="0" y="1010412"/>
                </a:lnTo>
                <a:lnTo>
                  <a:pt x="129920" y="1010412"/>
                </a:lnTo>
                <a:lnTo>
                  <a:pt x="1299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6846" y="937717"/>
            <a:ext cx="2551430" cy="15875"/>
          </a:xfrm>
          <a:custGeom>
            <a:avLst/>
            <a:gdLst/>
            <a:ahLst/>
            <a:cxnLst/>
            <a:rect l="l" t="t" r="r" b="b"/>
            <a:pathLst>
              <a:path w="2551430" h="15875">
                <a:moveTo>
                  <a:pt x="2551010" y="0"/>
                </a:moveTo>
                <a:lnTo>
                  <a:pt x="0" y="0"/>
                </a:lnTo>
                <a:lnTo>
                  <a:pt x="0" y="15265"/>
                </a:lnTo>
                <a:lnTo>
                  <a:pt x="2551010" y="15265"/>
                </a:lnTo>
                <a:lnTo>
                  <a:pt x="2551010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2000" y="457212"/>
            <a:ext cx="811530" cy="415290"/>
          </a:xfrm>
          <a:custGeom>
            <a:avLst/>
            <a:gdLst/>
            <a:ahLst/>
            <a:cxnLst/>
            <a:rect l="l" t="t" r="r" b="b"/>
            <a:pathLst>
              <a:path w="811530" h="415290">
                <a:moveTo>
                  <a:pt x="386270" y="83286"/>
                </a:moveTo>
                <a:lnTo>
                  <a:pt x="353758" y="48171"/>
                </a:lnTo>
                <a:lnTo>
                  <a:pt x="313220" y="21882"/>
                </a:lnTo>
                <a:lnTo>
                  <a:pt x="265938" y="5473"/>
                </a:lnTo>
                <a:lnTo>
                  <a:pt x="213296" y="0"/>
                </a:lnTo>
                <a:lnTo>
                  <a:pt x="169418" y="3708"/>
                </a:lnTo>
                <a:lnTo>
                  <a:pt x="129387" y="14808"/>
                </a:lnTo>
                <a:lnTo>
                  <a:pt x="93192" y="33312"/>
                </a:lnTo>
                <a:lnTo>
                  <a:pt x="60858" y="59207"/>
                </a:lnTo>
                <a:lnTo>
                  <a:pt x="34239" y="90551"/>
                </a:lnTo>
                <a:lnTo>
                  <a:pt x="15214" y="125336"/>
                </a:lnTo>
                <a:lnTo>
                  <a:pt x="3797" y="163550"/>
                </a:lnTo>
                <a:lnTo>
                  <a:pt x="0" y="205193"/>
                </a:lnTo>
                <a:lnTo>
                  <a:pt x="3136" y="244919"/>
                </a:lnTo>
                <a:lnTo>
                  <a:pt x="28270" y="315290"/>
                </a:lnTo>
                <a:lnTo>
                  <a:pt x="82931" y="376123"/>
                </a:lnTo>
                <a:lnTo>
                  <a:pt x="121094" y="397713"/>
                </a:lnTo>
                <a:lnTo>
                  <a:pt x="164719" y="410667"/>
                </a:lnTo>
                <a:lnTo>
                  <a:pt x="213829" y="414985"/>
                </a:lnTo>
                <a:lnTo>
                  <a:pt x="240436" y="413689"/>
                </a:lnTo>
                <a:lnTo>
                  <a:pt x="289801" y="403402"/>
                </a:lnTo>
                <a:lnTo>
                  <a:pt x="333717" y="383082"/>
                </a:lnTo>
                <a:lnTo>
                  <a:pt x="370586" y="353999"/>
                </a:lnTo>
                <a:lnTo>
                  <a:pt x="386270" y="336245"/>
                </a:lnTo>
                <a:lnTo>
                  <a:pt x="355104" y="312635"/>
                </a:lnTo>
                <a:lnTo>
                  <a:pt x="325475" y="341071"/>
                </a:lnTo>
                <a:lnTo>
                  <a:pt x="292455" y="361378"/>
                </a:lnTo>
                <a:lnTo>
                  <a:pt x="256044" y="373570"/>
                </a:lnTo>
                <a:lnTo>
                  <a:pt x="216242" y="377634"/>
                </a:lnTo>
                <a:lnTo>
                  <a:pt x="180111" y="374611"/>
                </a:lnTo>
                <a:lnTo>
                  <a:pt x="117614" y="350431"/>
                </a:lnTo>
                <a:lnTo>
                  <a:pt x="69532" y="303606"/>
                </a:lnTo>
                <a:lnTo>
                  <a:pt x="44754" y="243306"/>
                </a:lnTo>
                <a:lnTo>
                  <a:pt x="41668" y="208673"/>
                </a:lnTo>
                <a:lnTo>
                  <a:pt x="43053" y="185369"/>
                </a:lnTo>
                <a:lnTo>
                  <a:pt x="54127" y="142341"/>
                </a:lnTo>
                <a:lnTo>
                  <a:pt x="76034" y="104444"/>
                </a:lnTo>
                <a:lnTo>
                  <a:pt x="107251" y="73952"/>
                </a:lnTo>
                <a:lnTo>
                  <a:pt x="146850" y="51714"/>
                </a:lnTo>
                <a:lnTo>
                  <a:pt x="190627" y="40360"/>
                </a:lnTo>
                <a:lnTo>
                  <a:pt x="213829" y="38950"/>
                </a:lnTo>
                <a:lnTo>
                  <a:pt x="234988" y="40030"/>
                </a:lnTo>
                <a:lnTo>
                  <a:pt x="274662" y="48691"/>
                </a:lnTo>
                <a:lnTo>
                  <a:pt x="310603" y="65938"/>
                </a:lnTo>
                <a:lnTo>
                  <a:pt x="341566" y="91401"/>
                </a:lnTo>
                <a:lnTo>
                  <a:pt x="355104" y="107200"/>
                </a:lnTo>
                <a:lnTo>
                  <a:pt x="386270" y="83286"/>
                </a:lnTo>
                <a:close/>
              </a:path>
              <a:path w="811530" h="415290">
                <a:moveTo>
                  <a:pt x="811187" y="414985"/>
                </a:moveTo>
                <a:lnTo>
                  <a:pt x="750557" y="284962"/>
                </a:lnTo>
                <a:lnTo>
                  <a:pt x="732777" y="246837"/>
                </a:lnTo>
                <a:lnTo>
                  <a:pt x="689317" y="153657"/>
                </a:lnTo>
                <a:lnTo>
                  <a:pt x="689317" y="246837"/>
                </a:lnTo>
                <a:lnTo>
                  <a:pt x="554215" y="246837"/>
                </a:lnTo>
                <a:lnTo>
                  <a:pt x="621931" y="103822"/>
                </a:lnTo>
                <a:lnTo>
                  <a:pt x="689317" y="246837"/>
                </a:lnTo>
                <a:lnTo>
                  <a:pt x="689317" y="153657"/>
                </a:lnTo>
                <a:lnTo>
                  <a:pt x="666076" y="103822"/>
                </a:lnTo>
                <a:lnTo>
                  <a:pt x="626910" y="19850"/>
                </a:lnTo>
                <a:lnTo>
                  <a:pt x="617220" y="19850"/>
                </a:lnTo>
                <a:lnTo>
                  <a:pt x="430555" y="414985"/>
                </a:lnTo>
                <a:lnTo>
                  <a:pt x="474611" y="414985"/>
                </a:lnTo>
                <a:lnTo>
                  <a:pt x="536155" y="284962"/>
                </a:lnTo>
                <a:lnTo>
                  <a:pt x="706374" y="284962"/>
                </a:lnTo>
                <a:lnTo>
                  <a:pt x="768515" y="414985"/>
                </a:lnTo>
                <a:lnTo>
                  <a:pt x="811187" y="4149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486573" y="477071"/>
            <a:ext cx="253365" cy="395605"/>
            <a:chOff x="1486573" y="477071"/>
            <a:chExt cx="253365" cy="395605"/>
          </a:xfrm>
        </p:grpSpPr>
        <p:sp>
          <p:nvSpPr>
            <p:cNvPr id="13" name="object 13"/>
            <p:cNvSpPr/>
            <p:nvPr/>
          </p:nvSpPr>
          <p:spPr>
            <a:xfrm>
              <a:off x="1487255" y="638633"/>
              <a:ext cx="19050" cy="56515"/>
            </a:xfrm>
            <a:custGeom>
              <a:avLst/>
              <a:gdLst/>
              <a:ahLst/>
              <a:cxnLst/>
              <a:rect l="l" t="t" r="r" b="b"/>
              <a:pathLst>
                <a:path w="19050" h="56515">
                  <a:moveTo>
                    <a:pt x="10845" y="0"/>
                  </a:moveTo>
                  <a:lnTo>
                    <a:pt x="12172" y="13777"/>
                  </a:lnTo>
                  <a:lnTo>
                    <a:pt x="12347" y="27706"/>
                  </a:lnTo>
                  <a:lnTo>
                    <a:pt x="9059" y="41885"/>
                  </a:lnTo>
                  <a:lnTo>
                    <a:pt x="0" y="56413"/>
                  </a:lnTo>
                  <a:lnTo>
                    <a:pt x="12854" y="46809"/>
                  </a:lnTo>
                  <a:lnTo>
                    <a:pt x="18772" y="33397"/>
                  </a:lnTo>
                  <a:lnTo>
                    <a:pt x="18014" y="17390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C865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86573" y="477071"/>
              <a:ext cx="253365" cy="395605"/>
            </a:xfrm>
            <a:custGeom>
              <a:avLst/>
              <a:gdLst/>
              <a:ahLst/>
              <a:cxnLst/>
              <a:rect l="l" t="t" r="r" b="b"/>
              <a:pathLst>
                <a:path w="253364" h="395605">
                  <a:moveTo>
                    <a:pt x="78676" y="0"/>
                  </a:moveTo>
                  <a:lnTo>
                    <a:pt x="0" y="0"/>
                  </a:lnTo>
                  <a:lnTo>
                    <a:pt x="0" y="395097"/>
                  </a:lnTo>
                  <a:lnTo>
                    <a:pt x="39497" y="395097"/>
                  </a:lnTo>
                  <a:lnTo>
                    <a:pt x="39497" y="211658"/>
                  </a:lnTo>
                  <a:lnTo>
                    <a:pt x="110655" y="211658"/>
                  </a:lnTo>
                  <a:lnTo>
                    <a:pt x="154982" y="208333"/>
                  </a:lnTo>
                  <a:lnTo>
                    <a:pt x="201812" y="191879"/>
                  </a:lnTo>
                  <a:lnTo>
                    <a:pt x="223356" y="173545"/>
                  </a:lnTo>
                  <a:lnTo>
                    <a:pt x="107543" y="173545"/>
                  </a:lnTo>
                  <a:lnTo>
                    <a:pt x="39497" y="173070"/>
                  </a:lnTo>
                  <a:lnTo>
                    <a:pt x="39497" y="38684"/>
                  </a:lnTo>
                  <a:lnTo>
                    <a:pt x="223852" y="38684"/>
                  </a:lnTo>
                  <a:lnTo>
                    <a:pt x="213238" y="27829"/>
                  </a:lnTo>
                  <a:lnTo>
                    <a:pt x="167855" y="5346"/>
                  </a:lnTo>
                  <a:lnTo>
                    <a:pt x="108925" y="337"/>
                  </a:lnTo>
                  <a:lnTo>
                    <a:pt x="78676" y="0"/>
                  </a:lnTo>
                  <a:close/>
                </a:path>
                <a:path w="253364" h="395605">
                  <a:moveTo>
                    <a:pt x="110655" y="211658"/>
                  </a:moveTo>
                  <a:lnTo>
                    <a:pt x="61785" y="211658"/>
                  </a:lnTo>
                  <a:lnTo>
                    <a:pt x="203911" y="395097"/>
                  </a:lnTo>
                  <a:lnTo>
                    <a:pt x="252755" y="395097"/>
                  </a:lnTo>
                  <a:lnTo>
                    <a:pt x="110655" y="211658"/>
                  </a:lnTo>
                  <a:close/>
                </a:path>
                <a:path w="253364" h="395605">
                  <a:moveTo>
                    <a:pt x="223852" y="38684"/>
                  </a:moveTo>
                  <a:lnTo>
                    <a:pt x="109143" y="38684"/>
                  </a:lnTo>
                  <a:lnTo>
                    <a:pt x="128017" y="39120"/>
                  </a:lnTo>
                  <a:lnTo>
                    <a:pt x="144002" y="40430"/>
                  </a:lnTo>
                  <a:lnTo>
                    <a:pt x="183083" y="54971"/>
                  </a:lnTo>
                  <a:lnTo>
                    <a:pt x="205576" y="95308"/>
                  </a:lnTo>
                  <a:lnTo>
                    <a:pt x="206247" y="105029"/>
                  </a:lnTo>
                  <a:lnTo>
                    <a:pt x="205589" y="114995"/>
                  </a:lnTo>
                  <a:lnTo>
                    <a:pt x="182930" y="156225"/>
                  </a:lnTo>
                  <a:lnTo>
                    <a:pt x="141933" y="171648"/>
                  </a:lnTo>
                  <a:lnTo>
                    <a:pt x="107543" y="173545"/>
                  </a:lnTo>
                  <a:lnTo>
                    <a:pt x="223356" y="173545"/>
                  </a:lnTo>
                  <a:lnTo>
                    <a:pt x="243312" y="135478"/>
                  </a:lnTo>
                  <a:lnTo>
                    <a:pt x="247116" y="105168"/>
                  </a:lnTo>
                  <a:lnTo>
                    <a:pt x="245736" y="86564"/>
                  </a:lnTo>
                  <a:lnTo>
                    <a:pt x="241598" y="69486"/>
                  </a:lnTo>
                  <a:lnTo>
                    <a:pt x="234707" y="53939"/>
                  </a:lnTo>
                  <a:lnTo>
                    <a:pt x="225069" y="39928"/>
                  </a:lnTo>
                  <a:lnTo>
                    <a:pt x="223852" y="38684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818538" y="477075"/>
            <a:ext cx="226695" cy="394970"/>
          </a:xfrm>
          <a:custGeom>
            <a:avLst/>
            <a:gdLst/>
            <a:ahLst/>
            <a:cxnLst/>
            <a:rect l="l" t="t" r="r" b="b"/>
            <a:pathLst>
              <a:path w="226694" h="394969">
                <a:moveTo>
                  <a:pt x="226441" y="0"/>
                </a:moveTo>
                <a:lnTo>
                  <a:pt x="0" y="0"/>
                </a:lnTo>
                <a:lnTo>
                  <a:pt x="0" y="38100"/>
                </a:lnTo>
                <a:lnTo>
                  <a:pt x="0" y="162560"/>
                </a:lnTo>
                <a:lnTo>
                  <a:pt x="0" y="200660"/>
                </a:lnTo>
                <a:lnTo>
                  <a:pt x="0" y="356870"/>
                </a:lnTo>
                <a:lnTo>
                  <a:pt x="0" y="394970"/>
                </a:lnTo>
                <a:lnTo>
                  <a:pt x="224828" y="394970"/>
                </a:lnTo>
                <a:lnTo>
                  <a:pt x="224828" y="356870"/>
                </a:lnTo>
                <a:lnTo>
                  <a:pt x="39497" y="356870"/>
                </a:lnTo>
                <a:lnTo>
                  <a:pt x="39497" y="200660"/>
                </a:lnTo>
                <a:lnTo>
                  <a:pt x="224828" y="200660"/>
                </a:lnTo>
                <a:lnTo>
                  <a:pt x="224828" y="162560"/>
                </a:lnTo>
                <a:lnTo>
                  <a:pt x="39497" y="162560"/>
                </a:lnTo>
                <a:lnTo>
                  <a:pt x="39497" y="38100"/>
                </a:lnTo>
                <a:lnTo>
                  <a:pt x="226441" y="38100"/>
                </a:lnTo>
                <a:lnTo>
                  <a:pt x="226441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13178" y="477075"/>
            <a:ext cx="191770" cy="394970"/>
          </a:xfrm>
          <a:custGeom>
            <a:avLst/>
            <a:gdLst/>
            <a:ahLst/>
            <a:cxnLst/>
            <a:rect l="l" t="t" r="r" b="b"/>
            <a:pathLst>
              <a:path w="191769" h="394969">
                <a:moveTo>
                  <a:pt x="191503" y="356870"/>
                </a:moveTo>
                <a:lnTo>
                  <a:pt x="39497" y="356870"/>
                </a:lnTo>
                <a:lnTo>
                  <a:pt x="39497" y="0"/>
                </a:lnTo>
                <a:lnTo>
                  <a:pt x="0" y="0"/>
                </a:lnTo>
                <a:lnTo>
                  <a:pt x="0" y="356870"/>
                </a:lnTo>
                <a:lnTo>
                  <a:pt x="0" y="394970"/>
                </a:lnTo>
                <a:lnTo>
                  <a:pt x="191503" y="394970"/>
                </a:lnTo>
                <a:lnTo>
                  <a:pt x="191503" y="35687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61653" y="477062"/>
            <a:ext cx="40005" cy="395605"/>
          </a:xfrm>
          <a:custGeom>
            <a:avLst/>
            <a:gdLst/>
            <a:ahLst/>
            <a:cxnLst/>
            <a:rect l="l" t="t" r="r" b="b"/>
            <a:pathLst>
              <a:path w="40005" h="395605">
                <a:moveTo>
                  <a:pt x="39497" y="0"/>
                </a:moveTo>
                <a:lnTo>
                  <a:pt x="0" y="0"/>
                </a:lnTo>
                <a:lnTo>
                  <a:pt x="0" y="395135"/>
                </a:lnTo>
                <a:lnTo>
                  <a:pt x="39497" y="395135"/>
                </a:lnTo>
                <a:lnTo>
                  <a:pt x="39497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91638" y="477062"/>
            <a:ext cx="671195" cy="395605"/>
          </a:xfrm>
          <a:custGeom>
            <a:avLst/>
            <a:gdLst/>
            <a:ahLst/>
            <a:cxnLst/>
            <a:rect l="l" t="t" r="r" b="b"/>
            <a:pathLst>
              <a:path w="671194" h="395605">
                <a:moveTo>
                  <a:pt x="266052" y="395147"/>
                </a:moveTo>
                <a:lnTo>
                  <a:pt x="61556" y="177292"/>
                </a:lnTo>
                <a:lnTo>
                  <a:pt x="251269" y="12"/>
                </a:lnTo>
                <a:lnTo>
                  <a:pt x="198208" y="12"/>
                </a:lnTo>
                <a:lnTo>
                  <a:pt x="40284" y="148285"/>
                </a:lnTo>
                <a:lnTo>
                  <a:pt x="40284" y="12"/>
                </a:lnTo>
                <a:lnTo>
                  <a:pt x="0" y="12"/>
                </a:lnTo>
                <a:lnTo>
                  <a:pt x="0" y="395147"/>
                </a:lnTo>
                <a:lnTo>
                  <a:pt x="40284" y="395147"/>
                </a:lnTo>
                <a:lnTo>
                  <a:pt x="40284" y="211074"/>
                </a:lnTo>
                <a:lnTo>
                  <a:pt x="213461" y="395147"/>
                </a:lnTo>
                <a:lnTo>
                  <a:pt x="266052" y="395147"/>
                </a:lnTo>
                <a:close/>
              </a:path>
              <a:path w="671194" h="395605">
                <a:moveTo>
                  <a:pt x="670687" y="395135"/>
                </a:moveTo>
                <a:lnTo>
                  <a:pt x="610044" y="265112"/>
                </a:lnTo>
                <a:lnTo>
                  <a:pt x="592264" y="226987"/>
                </a:lnTo>
                <a:lnTo>
                  <a:pt x="548805" y="133807"/>
                </a:lnTo>
                <a:lnTo>
                  <a:pt x="548805" y="226987"/>
                </a:lnTo>
                <a:lnTo>
                  <a:pt x="413753" y="226987"/>
                </a:lnTo>
                <a:lnTo>
                  <a:pt x="481431" y="83972"/>
                </a:lnTo>
                <a:lnTo>
                  <a:pt x="548805" y="226987"/>
                </a:lnTo>
                <a:lnTo>
                  <a:pt x="548805" y="133807"/>
                </a:lnTo>
                <a:lnTo>
                  <a:pt x="525564" y="83972"/>
                </a:lnTo>
                <a:lnTo>
                  <a:pt x="486397" y="0"/>
                </a:lnTo>
                <a:lnTo>
                  <a:pt x="476745" y="0"/>
                </a:lnTo>
                <a:lnTo>
                  <a:pt x="290093" y="395135"/>
                </a:lnTo>
                <a:lnTo>
                  <a:pt x="334137" y="395135"/>
                </a:lnTo>
                <a:lnTo>
                  <a:pt x="395655" y="265112"/>
                </a:lnTo>
                <a:lnTo>
                  <a:pt x="565899" y="265112"/>
                </a:lnTo>
                <a:lnTo>
                  <a:pt x="628015" y="395135"/>
                </a:lnTo>
                <a:lnTo>
                  <a:pt x="670687" y="39513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3251" y="1018095"/>
            <a:ext cx="955675" cy="100330"/>
          </a:xfrm>
          <a:custGeom>
            <a:avLst/>
            <a:gdLst/>
            <a:ahLst/>
            <a:cxnLst/>
            <a:rect l="l" t="t" r="r" b="b"/>
            <a:pathLst>
              <a:path w="955675" h="100330">
                <a:moveTo>
                  <a:pt x="60325" y="28524"/>
                </a:moveTo>
                <a:lnTo>
                  <a:pt x="58140" y="17424"/>
                </a:lnTo>
                <a:lnTo>
                  <a:pt x="55016" y="13411"/>
                </a:lnTo>
                <a:lnTo>
                  <a:pt x="51752" y="9220"/>
                </a:lnTo>
                <a:lnTo>
                  <a:pt x="47993" y="7366"/>
                </a:lnTo>
                <a:lnTo>
                  <a:pt x="47993" y="28524"/>
                </a:lnTo>
                <a:lnTo>
                  <a:pt x="46050" y="36309"/>
                </a:lnTo>
                <a:lnTo>
                  <a:pt x="41033" y="41008"/>
                </a:lnTo>
                <a:lnTo>
                  <a:pt x="34213" y="43319"/>
                </a:lnTo>
                <a:lnTo>
                  <a:pt x="26822" y="43929"/>
                </a:lnTo>
                <a:lnTo>
                  <a:pt x="12331" y="43929"/>
                </a:lnTo>
                <a:lnTo>
                  <a:pt x="12331" y="13411"/>
                </a:lnTo>
                <a:lnTo>
                  <a:pt x="26822" y="13411"/>
                </a:lnTo>
                <a:lnTo>
                  <a:pt x="36055" y="14363"/>
                </a:lnTo>
                <a:lnTo>
                  <a:pt x="42672" y="17208"/>
                </a:lnTo>
                <a:lnTo>
                  <a:pt x="46659" y="21932"/>
                </a:lnTo>
                <a:lnTo>
                  <a:pt x="47993" y="28524"/>
                </a:lnTo>
                <a:lnTo>
                  <a:pt x="47993" y="7366"/>
                </a:lnTo>
                <a:lnTo>
                  <a:pt x="41478" y="4127"/>
                </a:lnTo>
                <a:lnTo>
                  <a:pt x="27597" y="2374"/>
                </a:lnTo>
                <a:lnTo>
                  <a:pt x="0" y="2374"/>
                </a:lnTo>
                <a:lnTo>
                  <a:pt x="0" y="97828"/>
                </a:lnTo>
                <a:lnTo>
                  <a:pt x="12331" y="97828"/>
                </a:lnTo>
                <a:lnTo>
                  <a:pt x="12331" y="54838"/>
                </a:lnTo>
                <a:lnTo>
                  <a:pt x="27330" y="54838"/>
                </a:lnTo>
                <a:lnTo>
                  <a:pt x="41198" y="53047"/>
                </a:lnTo>
                <a:lnTo>
                  <a:pt x="51574" y="47866"/>
                </a:lnTo>
                <a:lnTo>
                  <a:pt x="54673" y="43929"/>
                </a:lnTo>
                <a:lnTo>
                  <a:pt x="58077" y="39598"/>
                </a:lnTo>
                <a:lnTo>
                  <a:pt x="60325" y="28524"/>
                </a:lnTo>
                <a:close/>
              </a:path>
              <a:path w="955675" h="100330">
                <a:moveTo>
                  <a:pt x="142113" y="97866"/>
                </a:moveTo>
                <a:lnTo>
                  <a:pt x="115557" y="54597"/>
                </a:lnTo>
                <a:lnTo>
                  <a:pt x="114871" y="53492"/>
                </a:lnTo>
                <a:lnTo>
                  <a:pt x="124269" y="50444"/>
                </a:lnTo>
                <a:lnTo>
                  <a:pt x="131432" y="45021"/>
                </a:lnTo>
                <a:lnTo>
                  <a:pt x="132321" y="43573"/>
                </a:lnTo>
                <a:lnTo>
                  <a:pt x="135978" y="37604"/>
                </a:lnTo>
                <a:lnTo>
                  <a:pt x="137579" y="28549"/>
                </a:lnTo>
                <a:lnTo>
                  <a:pt x="135458" y="17233"/>
                </a:lnTo>
                <a:lnTo>
                  <a:pt x="132511" y="13398"/>
                </a:lnTo>
                <a:lnTo>
                  <a:pt x="129159" y="9042"/>
                </a:lnTo>
                <a:lnTo>
                  <a:pt x="125272" y="7175"/>
                </a:lnTo>
                <a:lnTo>
                  <a:pt x="125272" y="28549"/>
                </a:lnTo>
                <a:lnTo>
                  <a:pt x="123228" y="36131"/>
                </a:lnTo>
                <a:lnTo>
                  <a:pt x="117944" y="40716"/>
                </a:lnTo>
                <a:lnTo>
                  <a:pt x="110782" y="42976"/>
                </a:lnTo>
                <a:lnTo>
                  <a:pt x="103035" y="43573"/>
                </a:lnTo>
                <a:lnTo>
                  <a:pt x="88163" y="43573"/>
                </a:lnTo>
                <a:lnTo>
                  <a:pt x="88163" y="13398"/>
                </a:lnTo>
                <a:lnTo>
                  <a:pt x="103428" y="13398"/>
                </a:lnTo>
                <a:lnTo>
                  <a:pt x="113042" y="14338"/>
                </a:lnTo>
                <a:lnTo>
                  <a:pt x="119926" y="17233"/>
                </a:lnTo>
                <a:lnTo>
                  <a:pt x="123926" y="21894"/>
                </a:lnTo>
                <a:lnTo>
                  <a:pt x="125272" y="28549"/>
                </a:lnTo>
                <a:lnTo>
                  <a:pt x="125272" y="7175"/>
                </a:lnTo>
                <a:lnTo>
                  <a:pt x="118795" y="4051"/>
                </a:lnTo>
                <a:lnTo>
                  <a:pt x="104470" y="2362"/>
                </a:lnTo>
                <a:lnTo>
                  <a:pt x="75806" y="2362"/>
                </a:lnTo>
                <a:lnTo>
                  <a:pt x="75806" y="97866"/>
                </a:lnTo>
                <a:lnTo>
                  <a:pt x="88163" y="97866"/>
                </a:lnTo>
                <a:lnTo>
                  <a:pt x="88163" y="54597"/>
                </a:lnTo>
                <a:lnTo>
                  <a:pt x="101561" y="54597"/>
                </a:lnTo>
                <a:lnTo>
                  <a:pt x="126733" y="97167"/>
                </a:lnTo>
                <a:lnTo>
                  <a:pt x="127165" y="97866"/>
                </a:lnTo>
                <a:lnTo>
                  <a:pt x="142113" y="97866"/>
                </a:lnTo>
                <a:close/>
              </a:path>
              <a:path w="955675" h="100330">
                <a:moveTo>
                  <a:pt x="248602" y="50101"/>
                </a:moveTo>
                <a:lnTo>
                  <a:pt x="244817" y="30226"/>
                </a:lnTo>
                <a:lnTo>
                  <a:pt x="235762" y="16484"/>
                </a:lnTo>
                <a:lnTo>
                  <a:pt x="235762" y="50101"/>
                </a:lnTo>
                <a:lnTo>
                  <a:pt x="233413" y="64312"/>
                </a:lnTo>
                <a:lnTo>
                  <a:pt x="226402" y="76758"/>
                </a:lnTo>
                <a:lnTo>
                  <a:pt x="214858" y="85585"/>
                </a:lnTo>
                <a:lnTo>
                  <a:pt x="198882" y="88938"/>
                </a:lnTo>
                <a:lnTo>
                  <a:pt x="182905" y="85585"/>
                </a:lnTo>
                <a:lnTo>
                  <a:pt x="171373" y="76758"/>
                </a:lnTo>
                <a:lnTo>
                  <a:pt x="164388" y="64312"/>
                </a:lnTo>
                <a:lnTo>
                  <a:pt x="162026" y="50101"/>
                </a:lnTo>
                <a:lnTo>
                  <a:pt x="164388" y="35852"/>
                </a:lnTo>
                <a:lnTo>
                  <a:pt x="171373" y="23368"/>
                </a:lnTo>
                <a:lnTo>
                  <a:pt x="182905" y="14516"/>
                </a:lnTo>
                <a:lnTo>
                  <a:pt x="198882" y="11150"/>
                </a:lnTo>
                <a:lnTo>
                  <a:pt x="214858" y="14516"/>
                </a:lnTo>
                <a:lnTo>
                  <a:pt x="226402" y="23368"/>
                </a:lnTo>
                <a:lnTo>
                  <a:pt x="233413" y="35852"/>
                </a:lnTo>
                <a:lnTo>
                  <a:pt x="235762" y="50101"/>
                </a:lnTo>
                <a:lnTo>
                  <a:pt x="235762" y="16484"/>
                </a:lnTo>
                <a:lnTo>
                  <a:pt x="234467" y="14516"/>
                </a:lnTo>
                <a:lnTo>
                  <a:pt x="234365" y="14351"/>
                </a:lnTo>
                <a:lnTo>
                  <a:pt x="229565" y="11150"/>
                </a:lnTo>
                <a:lnTo>
                  <a:pt x="218605" y="3835"/>
                </a:lnTo>
                <a:lnTo>
                  <a:pt x="198882" y="25"/>
                </a:lnTo>
                <a:lnTo>
                  <a:pt x="179171" y="3835"/>
                </a:lnTo>
                <a:lnTo>
                  <a:pt x="163423" y="14351"/>
                </a:lnTo>
                <a:lnTo>
                  <a:pt x="152984" y="30226"/>
                </a:lnTo>
                <a:lnTo>
                  <a:pt x="149199" y="50101"/>
                </a:lnTo>
                <a:lnTo>
                  <a:pt x="152984" y="70002"/>
                </a:lnTo>
                <a:lnTo>
                  <a:pt x="163423" y="85890"/>
                </a:lnTo>
                <a:lnTo>
                  <a:pt x="179171" y="96418"/>
                </a:lnTo>
                <a:lnTo>
                  <a:pt x="198882" y="100241"/>
                </a:lnTo>
                <a:lnTo>
                  <a:pt x="218605" y="96418"/>
                </a:lnTo>
                <a:lnTo>
                  <a:pt x="229819" y="88938"/>
                </a:lnTo>
                <a:lnTo>
                  <a:pt x="234365" y="85890"/>
                </a:lnTo>
                <a:lnTo>
                  <a:pt x="244817" y="70002"/>
                </a:lnTo>
                <a:lnTo>
                  <a:pt x="248602" y="50101"/>
                </a:lnTo>
                <a:close/>
              </a:path>
              <a:path w="955675" h="100330">
                <a:moveTo>
                  <a:pt x="324002" y="2349"/>
                </a:moveTo>
                <a:lnTo>
                  <a:pt x="265264" y="2349"/>
                </a:lnTo>
                <a:lnTo>
                  <a:pt x="265264" y="97891"/>
                </a:lnTo>
                <a:lnTo>
                  <a:pt x="277596" y="97891"/>
                </a:lnTo>
                <a:lnTo>
                  <a:pt x="277596" y="54051"/>
                </a:lnTo>
                <a:lnTo>
                  <a:pt x="320776" y="54051"/>
                </a:lnTo>
                <a:lnTo>
                  <a:pt x="320776" y="42887"/>
                </a:lnTo>
                <a:lnTo>
                  <a:pt x="277596" y="42887"/>
                </a:lnTo>
                <a:lnTo>
                  <a:pt x="277596" y="13652"/>
                </a:lnTo>
                <a:lnTo>
                  <a:pt x="324002" y="13652"/>
                </a:lnTo>
                <a:lnTo>
                  <a:pt x="324002" y="2349"/>
                </a:lnTo>
                <a:close/>
              </a:path>
              <a:path w="955675" h="100330">
                <a:moveTo>
                  <a:pt x="400621" y="86550"/>
                </a:moveTo>
                <a:lnTo>
                  <a:pt x="351066" y="86550"/>
                </a:lnTo>
                <a:lnTo>
                  <a:pt x="351066" y="53784"/>
                </a:lnTo>
                <a:lnTo>
                  <a:pt x="395935" y="53784"/>
                </a:lnTo>
                <a:lnTo>
                  <a:pt x="395935" y="42621"/>
                </a:lnTo>
                <a:lnTo>
                  <a:pt x="351066" y="42621"/>
                </a:lnTo>
                <a:lnTo>
                  <a:pt x="351066" y="13677"/>
                </a:lnTo>
                <a:lnTo>
                  <a:pt x="399084" y="13677"/>
                </a:lnTo>
                <a:lnTo>
                  <a:pt x="399084" y="2362"/>
                </a:lnTo>
                <a:lnTo>
                  <a:pt x="338759" y="2362"/>
                </a:lnTo>
                <a:lnTo>
                  <a:pt x="338759" y="97891"/>
                </a:lnTo>
                <a:lnTo>
                  <a:pt x="400621" y="97891"/>
                </a:lnTo>
                <a:lnTo>
                  <a:pt x="400621" y="86550"/>
                </a:lnTo>
                <a:close/>
              </a:path>
              <a:path w="955675" h="100330">
                <a:moveTo>
                  <a:pt x="472655" y="72059"/>
                </a:moveTo>
                <a:lnTo>
                  <a:pt x="445274" y="43980"/>
                </a:lnTo>
                <a:lnTo>
                  <a:pt x="425081" y="37350"/>
                </a:lnTo>
                <a:lnTo>
                  <a:pt x="425081" y="15151"/>
                </a:lnTo>
                <a:lnTo>
                  <a:pt x="436003" y="10909"/>
                </a:lnTo>
                <a:lnTo>
                  <a:pt x="451116" y="10909"/>
                </a:lnTo>
                <a:lnTo>
                  <a:pt x="457314" y="13919"/>
                </a:lnTo>
                <a:lnTo>
                  <a:pt x="462165" y="20840"/>
                </a:lnTo>
                <a:lnTo>
                  <a:pt x="471957" y="12992"/>
                </a:lnTo>
                <a:lnTo>
                  <a:pt x="443763" y="0"/>
                </a:lnTo>
                <a:lnTo>
                  <a:pt x="432612" y="1612"/>
                </a:lnTo>
                <a:lnTo>
                  <a:pt x="422668" y="6540"/>
                </a:lnTo>
                <a:lnTo>
                  <a:pt x="415518" y="14960"/>
                </a:lnTo>
                <a:lnTo>
                  <a:pt x="412775" y="27000"/>
                </a:lnTo>
                <a:lnTo>
                  <a:pt x="415048" y="38201"/>
                </a:lnTo>
                <a:lnTo>
                  <a:pt x="421030" y="45847"/>
                </a:lnTo>
                <a:lnTo>
                  <a:pt x="429374" y="50901"/>
                </a:lnTo>
                <a:lnTo>
                  <a:pt x="438785" y="54343"/>
                </a:lnTo>
                <a:lnTo>
                  <a:pt x="446989" y="57061"/>
                </a:lnTo>
                <a:lnTo>
                  <a:pt x="453821" y="60452"/>
                </a:lnTo>
                <a:lnTo>
                  <a:pt x="458495" y="65405"/>
                </a:lnTo>
                <a:lnTo>
                  <a:pt x="460222" y="72771"/>
                </a:lnTo>
                <a:lnTo>
                  <a:pt x="460222" y="83426"/>
                </a:lnTo>
                <a:lnTo>
                  <a:pt x="450392" y="89217"/>
                </a:lnTo>
                <a:lnTo>
                  <a:pt x="432930" y="89217"/>
                </a:lnTo>
                <a:lnTo>
                  <a:pt x="425450" y="85115"/>
                </a:lnTo>
                <a:lnTo>
                  <a:pt x="420357" y="76885"/>
                </a:lnTo>
                <a:lnTo>
                  <a:pt x="409790" y="84734"/>
                </a:lnTo>
                <a:lnTo>
                  <a:pt x="441032" y="100253"/>
                </a:lnTo>
                <a:lnTo>
                  <a:pt x="452399" y="98564"/>
                </a:lnTo>
                <a:lnTo>
                  <a:pt x="462546" y="93408"/>
                </a:lnTo>
                <a:lnTo>
                  <a:pt x="469849" y="84632"/>
                </a:lnTo>
                <a:lnTo>
                  <a:pt x="472655" y="72059"/>
                </a:lnTo>
                <a:close/>
              </a:path>
              <a:path w="955675" h="100330">
                <a:moveTo>
                  <a:pt x="546430" y="72072"/>
                </a:moveTo>
                <a:lnTo>
                  <a:pt x="519049" y="43980"/>
                </a:lnTo>
                <a:lnTo>
                  <a:pt x="498817" y="37363"/>
                </a:lnTo>
                <a:lnTo>
                  <a:pt x="498817" y="15151"/>
                </a:lnTo>
                <a:lnTo>
                  <a:pt x="509778" y="10909"/>
                </a:lnTo>
                <a:lnTo>
                  <a:pt x="524865" y="10909"/>
                </a:lnTo>
                <a:lnTo>
                  <a:pt x="531050" y="13893"/>
                </a:lnTo>
                <a:lnTo>
                  <a:pt x="535901" y="20840"/>
                </a:lnTo>
                <a:lnTo>
                  <a:pt x="545693" y="12992"/>
                </a:lnTo>
                <a:lnTo>
                  <a:pt x="517499" y="0"/>
                </a:lnTo>
                <a:lnTo>
                  <a:pt x="506361" y="1612"/>
                </a:lnTo>
                <a:lnTo>
                  <a:pt x="496404" y="6540"/>
                </a:lnTo>
                <a:lnTo>
                  <a:pt x="489254" y="14947"/>
                </a:lnTo>
                <a:lnTo>
                  <a:pt x="486511" y="27000"/>
                </a:lnTo>
                <a:lnTo>
                  <a:pt x="488797" y="38201"/>
                </a:lnTo>
                <a:lnTo>
                  <a:pt x="494766" y="45847"/>
                </a:lnTo>
                <a:lnTo>
                  <a:pt x="503135" y="50901"/>
                </a:lnTo>
                <a:lnTo>
                  <a:pt x="512597" y="54356"/>
                </a:lnTo>
                <a:lnTo>
                  <a:pt x="520776" y="57073"/>
                </a:lnTo>
                <a:lnTo>
                  <a:pt x="527583" y="60464"/>
                </a:lnTo>
                <a:lnTo>
                  <a:pt x="532244" y="65392"/>
                </a:lnTo>
                <a:lnTo>
                  <a:pt x="533958" y="72732"/>
                </a:lnTo>
                <a:lnTo>
                  <a:pt x="533958" y="83400"/>
                </a:lnTo>
                <a:lnTo>
                  <a:pt x="524129" y="89179"/>
                </a:lnTo>
                <a:lnTo>
                  <a:pt x="506641" y="89179"/>
                </a:lnTo>
                <a:lnTo>
                  <a:pt x="499186" y="85115"/>
                </a:lnTo>
                <a:lnTo>
                  <a:pt x="494106" y="76885"/>
                </a:lnTo>
                <a:lnTo>
                  <a:pt x="483527" y="84709"/>
                </a:lnTo>
                <a:lnTo>
                  <a:pt x="514769" y="100228"/>
                </a:lnTo>
                <a:lnTo>
                  <a:pt x="526148" y="98552"/>
                </a:lnTo>
                <a:lnTo>
                  <a:pt x="536321" y="93408"/>
                </a:lnTo>
                <a:lnTo>
                  <a:pt x="543623" y="84645"/>
                </a:lnTo>
                <a:lnTo>
                  <a:pt x="546430" y="72072"/>
                </a:lnTo>
                <a:close/>
              </a:path>
              <a:path w="955675" h="100330">
                <a:moveTo>
                  <a:pt x="575945" y="2336"/>
                </a:moveTo>
                <a:lnTo>
                  <a:pt x="563638" y="2336"/>
                </a:lnTo>
                <a:lnTo>
                  <a:pt x="563638" y="97866"/>
                </a:lnTo>
                <a:lnTo>
                  <a:pt x="575945" y="97866"/>
                </a:lnTo>
                <a:lnTo>
                  <a:pt x="575945" y="2336"/>
                </a:lnTo>
                <a:close/>
              </a:path>
              <a:path w="955675" h="100330">
                <a:moveTo>
                  <a:pt x="692035" y="50101"/>
                </a:moveTo>
                <a:lnTo>
                  <a:pt x="688263" y="30226"/>
                </a:lnTo>
                <a:lnTo>
                  <a:pt x="679246" y="16535"/>
                </a:lnTo>
                <a:lnTo>
                  <a:pt x="679246" y="50101"/>
                </a:lnTo>
                <a:lnTo>
                  <a:pt x="676897" y="64312"/>
                </a:lnTo>
                <a:lnTo>
                  <a:pt x="669886" y="76758"/>
                </a:lnTo>
                <a:lnTo>
                  <a:pt x="658342" y="85585"/>
                </a:lnTo>
                <a:lnTo>
                  <a:pt x="642366" y="88938"/>
                </a:lnTo>
                <a:lnTo>
                  <a:pt x="626389" y="85585"/>
                </a:lnTo>
                <a:lnTo>
                  <a:pt x="614845" y="76758"/>
                </a:lnTo>
                <a:lnTo>
                  <a:pt x="607834" y="64312"/>
                </a:lnTo>
                <a:lnTo>
                  <a:pt x="605472" y="50101"/>
                </a:lnTo>
                <a:lnTo>
                  <a:pt x="607834" y="35852"/>
                </a:lnTo>
                <a:lnTo>
                  <a:pt x="614845" y="23368"/>
                </a:lnTo>
                <a:lnTo>
                  <a:pt x="626389" y="14516"/>
                </a:lnTo>
                <a:lnTo>
                  <a:pt x="642366" y="11150"/>
                </a:lnTo>
                <a:lnTo>
                  <a:pt x="658342" y="14516"/>
                </a:lnTo>
                <a:lnTo>
                  <a:pt x="669886" y="23368"/>
                </a:lnTo>
                <a:lnTo>
                  <a:pt x="676897" y="35852"/>
                </a:lnTo>
                <a:lnTo>
                  <a:pt x="679246" y="50101"/>
                </a:lnTo>
                <a:lnTo>
                  <a:pt x="679246" y="16535"/>
                </a:lnTo>
                <a:lnTo>
                  <a:pt x="677926" y="14516"/>
                </a:lnTo>
                <a:lnTo>
                  <a:pt x="677824" y="14351"/>
                </a:lnTo>
                <a:lnTo>
                  <a:pt x="673023" y="11150"/>
                </a:lnTo>
                <a:lnTo>
                  <a:pt x="662076" y="3835"/>
                </a:lnTo>
                <a:lnTo>
                  <a:pt x="642366" y="25"/>
                </a:lnTo>
                <a:lnTo>
                  <a:pt x="622655" y="3835"/>
                </a:lnTo>
                <a:lnTo>
                  <a:pt x="606882" y="14351"/>
                </a:lnTo>
                <a:lnTo>
                  <a:pt x="596430" y="30226"/>
                </a:lnTo>
                <a:lnTo>
                  <a:pt x="592632" y="50101"/>
                </a:lnTo>
                <a:lnTo>
                  <a:pt x="596430" y="70002"/>
                </a:lnTo>
                <a:lnTo>
                  <a:pt x="606882" y="85890"/>
                </a:lnTo>
                <a:lnTo>
                  <a:pt x="622655" y="96418"/>
                </a:lnTo>
                <a:lnTo>
                  <a:pt x="642366" y="100241"/>
                </a:lnTo>
                <a:lnTo>
                  <a:pt x="662076" y="96418"/>
                </a:lnTo>
                <a:lnTo>
                  <a:pt x="673277" y="88938"/>
                </a:lnTo>
                <a:lnTo>
                  <a:pt x="677824" y="85890"/>
                </a:lnTo>
                <a:lnTo>
                  <a:pt x="688263" y="70002"/>
                </a:lnTo>
                <a:lnTo>
                  <a:pt x="692035" y="50101"/>
                </a:lnTo>
                <a:close/>
              </a:path>
              <a:path w="955675" h="100330">
                <a:moveTo>
                  <a:pt x="786980" y="2362"/>
                </a:moveTo>
                <a:lnTo>
                  <a:pt x="774649" y="2362"/>
                </a:lnTo>
                <a:lnTo>
                  <a:pt x="774649" y="78333"/>
                </a:lnTo>
                <a:lnTo>
                  <a:pt x="722769" y="2362"/>
                </a:lnTo>
                <a:lnTo>
                  <a:pt x="708761" y="2362"/>
                </a:lnTo>
                <a:lnTo>
                  <a:pt x="708761" y="97891"/>
                </a:lnTo>
                <a:lnTo>
                  <a:pt x="721080" y="97891"/>
                </a:lnTo>
                <a:lnTo>
                  <a:pt x="721080" y="21158"/>
                </a:lnTo>
                <a:lnTo>
                  <a:pt x="773023" y="97891"/>
                </a:lnTo>
                <a:lnTo>
                  <a:pt x="786980" y="97891"/>
                </a:lnTo>
                <a:lnTo>
                  <a:pt x="786980" y="2362"/>
                </a:lnTo>
                <a:close/>
              </a:path>
              <a:path w="955675" h="100330">
                <a:moveTo>
                  <a:pt x="890244" y="97917"/>
                </a:moveTo>
                <a:lnTo>
                  <a:pt x="879792" y="73558"/>
                </a:lnTo>
                <a:lnTo>
                  <a:pt x="874839" y="62026"/>
                </a:lnTo>
                <a:lnTo>
                  <a:pt x="861669" y="31330"/>
                </a:lnTo>
                <a:lnTo>
                  <a:pt x="861669" y="62026"/>
                </a:lnTo>
                <a:lnTo>
                  <a:pt x="825220" y="62026"/>
                </a:lnTo>
                <a:lnTo>
                  <a:pt x="843470" y="18097"/>
                </a:lnTo>
                <a:lnTo>
                  <a:pt x="861669" y="62026"/>
                </a:lnTo>
                <a:lnTo>
                  <a:pt x="861669" y="31330"/>
                </a:lnTo>
                <a:lnTo>
                  <a:pt x="855992" y="18097"/>
                </a:lnTo>
                <a:lnTo>
                  <a:pt x="849630" y="3251"/>
                </a:lnTo>
                <a:lnTo>
                  <a:pt x="849236" y="2374"/>
                </a:lnTo>
                <a:lnTo>
                  <a:pt x="838187" y="2374"/>
                </a:lnTo>
                <a:lnTo>
                  <a:pt x="796899" y="97917"/>
                </a:lnTo>
                <a:lnTo>
                  <a:pt x="810450" y="97917"/>
                </a:lnTo>
                <a:lnTo>
                  <a:pt x="820508" y="73558"/>
                </a:lnTo>
                <a:lnTo>
                  <a:pt x="866406" y="73558"/>
                </a:lnTo>
                <a:lnTo>
                  <a:pt x="876617" y="97917"/>
                </a:lnTo>
                <a:lnTo>
                  <a:pt x="890244" y="97917"/>
                </a:lnTo>
                <a:close/>
              </a:path>
              <a:path w="955675" h="100330">
                <a:moveTo>
                  <a:pt x="955649" y="86575"/>
                </a:moveTo>
                <a:lnTo>
                  <a:pt x="912495" y="86575"/>
                </a:lnTo>
                <a:lnTo>
                  <a:pt x="912495" y="2374"/>
                </a:lnTo>
                <a:lnTo>
                  <a:pt x="900150" y="2374"/>
                </a:lnTo>
                <a:lnTo>
                  <a:pt x="900150" y="97904"/>
                </a:lnTo>
                <a:lnTo>
                  <a:pt x="955649" y="97904"/>
                </a:lnTo>
                <a:lnTo>
                  <a:pt x="955649" y="8657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063413" y="1018094"/>
            <a:ext cx="274955" cy="100330"/>
            <a:chOff x="2063413" y="1018094"/>
            <a:chExt cx="274955" cy="10033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3413" y="1018094"/>
              <a:ext cx="174517" cy="1002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9625" y="1020457"/>
              <a:ext cx="78231" cy="95529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7226" y="1018110"/>
            <a:ext cx="329403" cy="1001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t>BOROSTYÁN</a:t>
            </a:r>
            <a:r>
              <a:rPr lang="hu-HU" dirty="0"/>
              <a:t>KŐ KARBOXI</a:t>
            </a:r>
            <a:r>
              <a:t>​ </a:t>
            </a:r>
            <a:r>
              <a:rPr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072003" y="1079995"/>
            <a:ext cx="2790190" cy="2590165"/>
            <a:chOff x="9072003" y="1079995"/>
            <a:chExt cx="2790190" cy="25901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2003" y="1079995"/>
              <a:ext cx="2789681" cy="6525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2003" y="1731007"/>
              <a:ext cx="2789681" cy="6541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2003" y="2383587"/>
              <a:ext cx="2789694" cy="6533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2003" y="3035401"/>
              <a:ext cx="2789681" cy="63468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2398" y="1357298"/>
            <a:ext cx="8472805" cy="256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Az oxigénnek alapvető szerepe van a bőrben lezajló energia-folyamatokban.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Hiányában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energia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hiány léphet fel, melynek következtében aktivizálódnak a bőrben lezajló degenerációs és  önkijavító folyamatok.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bőr hajszálereiben megtalálható csökkent oxigénellátás következményeként a szöveti sejtek kevésbe funkcionálnak, így veszít a szövet is a rugalmasságából. A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rugalmasság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vesztés pedig további oxigén szint csökkenéshez vezet, mely kihatással lesz a szöveti kollagén minőségére és mennyiségére, így a bőr tovább veszít rugalmasságából.</a:t>
            </a:r>
            <a:endParaRPr sz="1400">
              <a:latin typeface="Montserrat" pitchFamily="2" charset="-18"/>
              <a:cs typeface="Montserrat"/>
            </a:endParaRPr>
          </a:p>
          <a:p>
            <a:pPr marL="12700" marR="5080" algn="l">
              <a:lnSpc>
                <a:spcPct val="100000"/>
              </a:lnSpc>
              <a:spcBef>
                <a:spcPts val="1415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Viszont amikor a bőrben kellő mennyiségű oxigén van, nem csupán szebb a felszíne, hanem fokozottabban reagál bármilyen hatóanyag bejuttató kezelésre, rendszerre, legyen szó esztétikai beavatkozásról, gépi eljárásról. 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karboxi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terápia egyedülálló és hatékony módon fokozza a bőrszövetben, szöveti sejtekben jelenlévő oxigén mennyiségét.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2398" y="4000504"/>
            <a:ext cx="11255375" cy="1718932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ct val="92300"/>
              </a:lnSpc>
              <a:spcBef>
                <a:spcPts val="265"/>
              </a:spcBef>
            </a:pPr>
            <a:r>
              <a:rPr sz="20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BOROSTYÁN</a:t>
            </a:r>
            <a:r>
              <a:rPr lang="hu-HU" sz="20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KŐ</a:t>
            </a:r>
            <a:r>
              <a:rPr sz="2000" b="1" spc="5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20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K</a:t>
            </a:r>
            <a:r>
              <a:rPr sz="20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ARBOX</a:t>
            </a:r>
            <a:r>
              <a:rPr lang="hu-HU" sz="20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I</a:t>
            </a:r>
            <a:r>
              <a:rPr sz="2000" b="1" spc="5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sz="20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TERÁPIA</a:t>
            </a:r>
            <a:r>
              <a:rPr sz="2000" b="1" spc="-8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2000" b="1" spc="-8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:</a:t>
            </a:r>
            <a:r>
              <a:rPr lang="hu-HU" sz="1400" b="1" spc="-8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b="1" spc="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extra biztonságos és szuper hatékony bőrápoló kezelés, amely fokozza a bőrben jelenlévő oxigén mennyiségét, megtámogatja az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intracelluláris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oxigénfelvételt, aktivizálja a bőrsejt működését, ezáltal általánosságban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rejuvenálva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a bőr.</a:t>
            </a:r>
          </a:p>
          <a:p>
            <a:pPr marL="12700" marR="5080">
              <a:lnSpc>
                <a:spcPct val="100000"/>
              </a:lnSpc>
              <a:spcBef>
                <a:spcPts val="1415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A Borostyánkő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Karboxi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terápiában alkalmazott készítmények innovatív alkotói nem csupán garantálják a bőr esztétikáját, hanem folyamatos energiához juttatják azt, ezáltal is megtámogatva a  bőrben lezajló fiziológiai folyamatokat.</a:t>
            </a: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Ez a metódus  alkalmazható  mind  az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orvosesztétikai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mind a kozmetikai bőrápolásban.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t>BOROSTYÁN</a:t>
            </a:r>
            <a:r>
              <a:rPr lang="hu-HU" dirty="0"/>
              <a:t>KŐ</a:t>
            </a:r>
            <a:br>
              <a:rPr lang="hu-HU" dirty="0"/>
            </a:br>
            <a:r>
              <a:t>KARBOX</a:t>
            </a:r>
            <a:r>
              <a:rPr lang="hu-HU" dirty="0"/>
              <a:t>I</a:t>
            </a:r>
            <a:r>
              <a:t>​ </a:t>
            </a:r>
            <a:r>
              <a:rPr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4806422"/>
            <a:ext cx="11050270" cy="1685718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Alkalmazás</a:t>
            </a:r>
            <a:r>
              <a:rPr sz="1400" b="1">
                <a:solidFill>
                  <a:srgbClr val="58595B"/>
                </a:solidFill>
                <a:latin typeface="Montserrat" pitchFamily="2" charset="-18"/>
                <a:cs typeface="Montserrat"/>
              </a:rPr>
              <a:t>:</a:t>
            </a:r>
            <a:endParaRPr sz="1400">
              <a:latin typeface="Montserrat" pitchFamily="2" charset="-18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565"/>
              </a:spcBef>
              <a:buClr>
                <a:srgbClr val="F7A34E"/>
              </a:buClr>
              <a:buChar char="■"/>
              <a:tabLst>
                <a:tab pos="24066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Évszaktól függetlenül egész évben alkalmazható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.</a:t>
            </a:r>
            <a:endParaRPr sz="1400">
              <a:latin typeface="Montserrat" pitchFamily="2" charset="-18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570"/>
              </a:spcBef>
              <a:buClr>
                <a:srgbClr val="F7A34E"/>
              </a:buClr>
              <a:buChar char="■"/>
              <a:tabLst>
                <a:tab pos="240665" algn="l"/>
              </a:tabLst>
            </a:pP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Rozaceás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és érzékeny bőr ápolására is biztonsággal alkalmazható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.</a:t>
            </a:r>
            <a:endParaRPr sz="1400">
              <a:latin typeface="Montserrat" pitchFamily="2" charset="-18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565"/>
              </a:spcBef>
              <a:buClr>
                <a:srgbClr val="F7A34E"/>
              </a:buClr>
              <a:buChar char="■"/>
              <a:tabLst>
                <a:tab pos="240665" algn="l"/>
              </a:tabLst>
            </a:pP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A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termékek felépítettsége lehetővé teszi, hogy az eljárás nem csupán az arcon legyen lehetséges, hanem a nyak, a dekoltázs területein is.</a:t>
            </a:r>
            <a:endParaRPr sz="1400">
              <a:latin typeface="Montserrat" pitchFamily="2" charset="-18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570"/>
              </a:spcBef>
              <a:buClr>
                <a:srgbClr val="F7A34E"/>
              </a:buClr>
              <a:buChar char="■"/>
              <a:tabLst>
                <a:tab pos="240665" algn="l"/>
              </a:tabLst>
            </a:pP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A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készítményminden CARELIKA  készítmény alkalmazásával kompatibilis, ezáltal is megvalósítva a legegyedibb kezelést.</a:t>
            </a:r>
            <a:endParaRPr sz="1400">
              <a:latin typeface="Montserrat" pitchFamily="2" charset="-18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398" y="1714488"/>
            <a:ext cx="5550535" cy="167032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65"/>
              </a:spcBef>
            </a:pPr>
            <a:r>
              <a:rPr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</a:t>
            </a:r>
            <a:r>
              <a:rPr sz="1400" spc="3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első</a:t>
            </a:r>
            <a:r>
              <a:rPr sz="1400" spc="3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spc="-10">
                <a:solidFill>
                  <a:srgbClr val="58595B"/>
                </a:solidFill>
                <a:latin typeface="Montserrat" pitchFamily="2" charset="-18"/>
                <a:cs typeface="Montserrat"/>
              </a:rPr>
              <a:t>fá</a:t>
            </a:r>
            <a:r>
              <a:rPr lang="hu-HU" sz="1400" spc="-1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zis</a:t>
            </a:r>
            <a:r>
              <a:rPr lang="hu-HU" sz="1400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:</a:t>
            </a:r>
            <a:endParaRPr sz="1400">
              <a:latin typeface="Montserrat" pitchFamily="2" charset="-18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565"/>
              </a:spcBef>
            </a:pPr>
            <a:r>
              <a:rPr sz="1400" b="1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BHA</a:t>
            </a:r>
            <a:r>
              <a:rPr sz="1400" b="1" spc="-3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b="1">
                <a:solidFill>
                  <a:srgbClr val="58595B"/>
                </a:solidFill>
                <a:latin typeface="Montserrat" pitchFamily="2" charset="-18"/>
                <a:cs typeface="Montserrat"/>
              </a:rPr>
              <a:t>&amp;</a:t>
            </a:r>
            <a:r>
              <a:rPr sz="1400" b="1" spc="-35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b="1">
                <a:solidFill>
                  <a:srgbClr val="58595B"/>
                </a:solidFill>
                <a:latin typeface="Montserrat" pitchFamily="2" charset="-18"/>
                <a:cs typeface="Montserrat"/>
              </a:rPr>
              <a:t>BOROSTYÁN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KŐ</a:t>
            </a:r>
            <a:r>
              <a:rPr sz="1400" b="1" spc="-35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b="1">
                <a:solidFill>
                  <a:srgbClr val="58595B"/>
                </a:solidFill>
                <a:latin typeface="Montserrat" pitchFamily="2" charset="-18"/>
                <a:cs typeface="Montserrat"/>
              </a:rPr>
              <a:t>SAV</a:t>
            </a:r>
            <a:r>
              <a:rPr sz="1400" b="1" spc="-3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b="1" spc="-35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b="1" spc="-3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MEGÚJÍTÓ </a:t>
            </a:r>
            <a:r>
              <a:rPr sz="1400" b="1" spc="-10">
                <a:solidFill>
                  <a:srgbClr val="58595B"/>
                </a:solidFill>
                <a:latin typeface="Montserrat" pitchFamily="2" charset="-18"/>
                <a:cs typeface="Montserrat"/>
              </a:rPr>
              <a:t>BOOSTER</a:t>
            </a:r>
            <a:r>
              <a:rPr lang="hu-HU" sz="1400" b="1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spc="6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Az intenzív sava-elegyet tartalmazó </a:t>
            </a:r>
            <a:r>
              <a:rPr lang="hu-HU" sz="1400" spc="6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booster</a:t>
            </a:r>
            <a:r>
              <a:rPr lang="hu-HU" sz="1400" spc="6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fokozza a bőrszövet anyagcseréjét, a fokozódó anyagcsere hatására megújulnak a sejtek, </a:t>
            </a:r>
            <a:r>
              <a:rPr lang="hu-HU" sz="1400" spc="6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vitalizáltabbá</a:t>
            </a:r>
            <a:r>
              <a:rPr lang="hu-HU" sz="1400" spc="6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válik a bőr.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Ez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a speciális sav kombináció halványító és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keratolítikus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hatással is rendelkezik, alkalmazásával</a:t>
            </a:r>
            <a:r>
              <a:rPr sz="1400" spc="-35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spc="-3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bőr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kép</a:t>
            </a:r>
            <a:r>
              <a:rPr sz="1400" spc="-35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spc="-3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egyenletesebb</a:t>
            </a:r>
            <a:r>
              <a:rPr lang="hu-HU" sz="1400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é válik.</a:t>
            </a:r>
            <a:endParaRPr sz="1400">
              <a:latin typeface="Montserrat" pitchFamily="2" charset="-18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0" y="1714488"/>
            <a:ext cx="5550535" cy="1962717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65"/>
              </a:spcBef>
            </a:pPr>
            <a:r>
              <a:rPr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</a:t>
            </a:r>
            <a:r>
              <a:rPr sz="1400" spc="-2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második</a:t>
            </a:r>
            <a:r>
              <a:rPr sz="1400" spc="-2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spc="-10">
                <a:solidFill>
                  <a:srgbClr val="58595B"/>
                </a:solidFill>
                <a:latin typeface="Montserrat" pitchFamily="2" charset="-18"/>
                <a:cs typeface="Montserrat"/>
              </a:rPr>
              <a:t>fázis</a:t>
            </a:r>
            <a:r>
              <a:rPr lang="hu-HU" sz="1400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:</a:t>
            </a:r>
            <a:endParaRPr sz="1400">
              <a:latin typeface="Montserrat" pitchFamily="2" charset="-18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565"/>
              </a:spcBef>
            </a:pPr>
            <a:r>
              <a:rPr sz="1400" b="1">
                <a:solidFill>
                  <a:srgbClr val="58595B"/>
                </a:solidFill>
                <a:latin typeface="Montserrat" pitchFamily="2" charset="-18"/>
                <a:cs typeface="Montserrat"/>
              </a:rPr>
              <a:t>BOROSTYÁN</a:t>
            </a:r>
            <a:r>
              <a:rPr lang="hu-HU" sz="1400" b="1" spc="-65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KŐ  </a:t>
            </a:r>
            <a:r>
              <a:rPr lang="hu-HU" sz="1400" b="1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</a:t>
            </a:r>
            <a:r>
              <a:rPr sz="1400" b="1" spc="-10">
                <a:solidFill>
                  <a:srgbClr val="58595B"/>
                </a:solidFill>
                <a:latin typeface="Montserrat" pitchFamily="2" charset="-18"/>
                <a:cs typeface="Montserrat"/>
              </a:rPr>
              <a:t>ARBOX</a:t>
            </a:r>
            <a:r>
              <a:rPr lang="hu-HU" sz="1400" b="1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I</a:t>
            </a:r>
            <a:r>
              <a:rPr sz="1400" b="1" spc="-6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TERÁPIA</a:t>
            </a:r>
            <a:endParaRPr sz="1400">
              <a:latin typeface="Montserrat" pitchFamily="2" charset="-18"/>
              <a:cs typeface="Montserrat"/>
            </a:endParaRPr>
          </a:p>
          <a:p>
            <a:pPr marL="12700" marR="5080" algn="just">
              <a:lnSpc>
                <a:spcPct val="100000"/>
              </a:lnSpc>
              <a:spcBef>
                <a:spcPts val="570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pezsdítő hab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masz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 bázisát az összetett savak és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niaciamid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adja, alkalmazásával széndioxid molekulák szabadulnak fel, amelyek fokozzák a bőr sejtjeinek működését és a vérkeringést. A készítmény hatására fokozódik a bőr felszívó szerepe, eredményesebbé válik a hatóanyag bejuttatása.</a:t>
            </a:r>
            <a:endParaRPr sz="1400">
              <a:latin typeface="Montserrat" pitchFamily="2" charset="-18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398" y="1357298"/>
            <a:ext cx="829470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49023"/>
                </a:solidFill>
                <a:latin typeface="Montserrat SemiBold"/>
                <a:cs typeface="Montserrat"/>
              </a:rPr>
              <a:t>A </a:t>
            </a:r>
            <a:r>
              <a:rPr lang="hu-HU" sz="1800" b="1" dirty="0">
                <a:solidFill>
                  <a:srgbClr val="F49023"/>
                </a:solidFill>
                <a:latin typeface="Montserrat"/>
                <a:cs typeface="Montserrat"/>
              </a:rPr>
              <a:t> KÉSZÍTMÉNYEKBEN ALKALMAZOTT KÉTFÁZISÚ RENDSZER</a:t>
            </a:r>
            <a:r>
              <a:rPr sz="1800" b="1">
                <a:solidFill>
                  <a:srgbClr val="F49023"/>
                </a:solidFill>
                <a:latin typeface="Montserrat SemiBold"/>
                <a:cs typeface="Montserrat"/>
              </a:rPr>
              <a:t>:</a:t>
            </a:r>
            <a:endParaRPr sz="1800">
              <a:latin typeface="Montserrat SemiBold"/>
              <a:cs typeface="Montserra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90466" y="3962377"/>
            <a:ext cx="32512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b="1" spc="-60" dirty="0">
                <a:solidFill>
                  <a:srgbClr val="F99D1C"/>
                </a:solidFill>
                <a:latin typeface="Arial Narrow"/>
                <a:cs typeface="Arial Narrow"/>
              </a:rPr>
              <a:t>91,7%</a:t>
            </a:r>
            <a:endParaRPr sz="115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82082" y="4286256"/>
            <a:ext cx="926495" cy="238527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ts val="780"/>
              </a:lnSpc>
              <a:spcBef>
                <a:spcPts val="260"/>
              </a:spcBef>
            </a:pPr>
            <a:r>
              <a:rPr lang="hu-HU" sz="750" b="1" dirty="0">
                <a:solidFill>
                  <a:srgbClr val="F99D1C"/>
                </a:solidFill>
                <a:latin typeface="Arial" pitchFamily="34" charset="0"/>
                <a:cs typeface="Arial" pitchFamily="34" charset="0"/>
              </a:rPr>
              <a:t>TERMÉSZETES ALKOTÓK</a:t>
            </a:r>
            <a:endParaRPr lang="hu-HU" sz="75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129970" y="3862476"/>
            <a:ext cx="518159" cy="416559"/>
            <a:chOff x="9129970" y="3862476"/>
            <a:chExt cx="518159" cy="416559"/>
          </a:xfrm>
        </p:grpSpPr>
        <p:sp>
          <p:nvSpPr>
            <p:cNvPr id="15" name="object 15"/>
            <p:cNvSpPr/>
            <p:nvPr/>
          </p:nvSpPr>
          <p:spPr>
            <a:xfrm>
              <a:off x="9129967" y="3862476"/>
              <a:ext cx="427990" cy="416559"/>
            </a:xfrm>
            <a:custGeom>
              <a:avLst/>
              <a:gdLst/>
              <a:ahLst/>
              <a:cxnLst/>
              <a:rect l="l" t="t" r="r" b="b"/>
              <a:pathLst>
                <a:path w="427990" h="416560">
                  <a:moveTo>
                    <a:pt x="177723" y="412521"/>
                  </a:moveTo>
                  <a:lnTo>
                    <a:pt x="176771" y="410972"/>
                  </a:lnTo>
                  <a:lnTo>
                    <a:pt x="175234" y="410641"/>
                  </a:lnTo>
                  <a:lnTo>
                    <a:pt x="128016" y="393915"/>
                  </a:lnTo>
                  <a:lnTo>
                    <a:pt x="86931" y="367779"/>
                  </a:lnTo>
                  <a:lnTo>
                    <a:pt x="53047" y="333654"/>
                  </a:lnTo>
                  <a:lnTo>
                    <a:pt x="27495" y="292900"/>
                  </a:lnTo>
                  <a:lnTo>
                    <a:pt x="11353" y="246913"/>
                  </a:lnTo>
                  <a:lnTo>
                    <a:pt x="5727" y="197065"/>
                  </a:lnTo>
                  <a:lnTo>
                    <a:pt x="5905" y="188150"/>
                  </a:lnTo>
                  <a:lnTo>
                    <a:pt x="6438" y="179247"/>
                  </a:lnTo>
                  <a:lnTo>
                    <a:pt x="7327" y="170395"/>
                  </a:lnTo>
                  <a:lnTo>
                    <a:pt x="8839" y="160045"/>
                  </a:lnTo>
                  <a:lnTo>
                    <a:pt x="7785" y="158572"/>
                  </a:lnTo>
                  <a:lnTo>
                    <a:pt x="0" y="197065"/>
                  </a:lnTo>
                  <a:lnTo>
                    <a:pt x="3251" y="235064"/>
                  </a:lnTo>
                  <a:lnTo>
                    <a:pt x="28346" y="306387"/>
                  </a:lnTo>
                  <a:lnTo>
                    <a:pt x="75476" y="365137"/>
                  </a:lnTo>
                  <a:lnTo>
                    <a:pt x="138404" y="404710"/>
                  </a:lnTo>
                  <a:lnTo>
                    <a:pt x="174586" y="416267"/>
                  </a:lnTo>
                  <a:lnTo>
                    <a:pt x="175882" y="416267"/>
                  </a:lnTo>
                  <a:lnTo>
                    <a:pt x="177063" y="415378"/>
                  </a:lnTo>
                  <a:lnTo>
                    <a:pt x="177723" y="412521"/>
                  </a:lnTo>
                  <a:close/>
                </a:path>
                <a:path w="427990" h="416560">
                  <a:moveTo>
                    <a:pt x="427951" y="214464"/>
                  </a:moveTo>
                  <a:lnTo>
                    <a:pt x="421741" y="147713"/>
                  </a:lnTo>
                  <a:lnTo>
                    <a:pt x="406628" y="108673"/>
                  </a:lnTo>
                  <a:lnTo>
                    <a:pt x="383743" y="73787"/>
                  </a:lnTo>
                  <a:lnTo>
                    <a:pt x="354164" y="44678"/>
                  </a:lnTo>
                  <a:lnTo>
                    <a:pt x="347599" y="39624"/>
                  </a:lnTo>
                  <a:lnTo>
                    <a:pt x="371221" y="62687"/>
                  </a:lnTo>
                  <a:lnTo>
                    <a:pt x="390791" y="89090"/>
                  </a:lnTo>
                  <a:lnTo>
                    <a:pt x="405853" y="118160"/>
                  </a:lnTo>
                  <a:lnTo>
                    <a:pt x="415899" y="149199"/>
                  </a:lnTo>
                  <a:lnTo>
                    <a:pt x="420852" y="181368"/>
                  </a:lnTo>
                  <a:lnTo>
                    <a:pt x="420522" y="213855"/>
                  </a:lnTo>
                  <a:lnTo>
                    <a:pt x="404228" y="276377"/>
                  </a:lnTo>
                  <a:lnTo>
                    <a:pt x="379107" y="317804"/>
                  </a:lnTo>
                  <a:lnTo>
                    <a:pt x="344665" y="351815"/>
                  </a:lnTo>
                  <a:lnTo>
                    <a:pt x="287934" y="382041"/>
                  </a:lnTo>
                  <a:lnTo>
                    <a:pt x="224574" y="392125"/>
                  </a:lnTo>
                  <a:lnTo>
                    <a:pt x="192557" y="389191"/>
                  </a:lnTo>
                  <a:lnTo>
                    <a:pt x="146583" y="375119"/>
                  </a:lnTo>
                  <a:lnTo>
                    <a:pt x="105498" y="350253"/>
                  </a:lnTo>
                  <a:lnTo>
                    <a:pt x="71780" y="316090"/>
                  </a:lnTo>
                  <a:lnTo>
                    <a:pt x="47472" y="274764"/>
                  </a:lnTo>
                  <a:lnTo>
                    <a:pt x="34150" y="228765"/>
                  </a:lnTo>
                  <a:lnTo>
                    <a:pt x="32334" y="212864"/>
                  </a:lnTo>
                  <a:lnTo>
                    <a:pt x="32537" y="180911"/>
                  </a:lnTo>
                  <a:lnTo>
                    <a:pt x="48564" y="119329"/>
                  </a:lnTo>
                  <a:lnTo>
                    <a:pt x="83718" y="66319"/>
                  </a:lnTo>
                  <a:lnTo>
                    <a:pt x="134086" y="27495"/>
                  </a:lnTo>
                  <a:lnTo>
                    <a:pt x="167106" y="13538"/>
                  </a:lnTo>
                  <a:lnTo>
                    <a:pt x="169113" y="9486"/>
                  </a:lnTo>
                  <a:lnTo>
                    <a:pt x="166585" y="2006"/>
                  </a:lnTo>
                  <a:lnTo>
                    <a:pt x="162521" y="0"/>
                  </a:lnTo>
                  <a:lnTo>
                    <a:pt x="158788" y="1270"/>
                  </a:lnTo>
                  <a:lnTo>
                    <a:pt x="98679" y="33642"/>
                  </a:lnTo>
                  <a:lnTo>
                    <a:pt x="52260" y="83642"/>
                  </a:lnTo>
                  <a:lnTo>
                    <a:pt x="29502" y="129590"/>
                  </a:lnTo>
                  <a:lnTo>
                    <a:pt x="18846" y="179730"/>
                  </a:lnTo>
                  <a:lnTo>
                    <a:pt x="18135" y="196837"/>
                  </a:lnTo>
                  <a:lnTo>
                    <a:pt x="18859" y="213918"/>
                  </a:lnTo>
                  <a:lnTo>
                    <a:pt x="29286" y="264045"/>
                  </a:lnTo>
                  <a:lnTo>
                    <a:pt x="51777" y="309994"/>
                  </a:lnTo>
                  <a:lnTo>
                    <a:pt x="84836" y="348970"/>
                  </a:lnTo>
                  <a:lnTo>
                    <a:pt x="126390" y="378663"/>
                  </a:lnTo>
                  <a:lnTo>
                    <a:pt x="165747" y="394855"/>
                  </a:lnTo>
                  <a:lnTo>
                    <a:pt x="224561" y="403199"/>
                  </a:lnTo>
                  <a:lnTo>
                    <a:pt x="258394" y="400253"/>
                  </a:lnTo>
                  <a:lnTo>
                    <a:pt x="322300" y="378079"/>
                  </a:lnTo>
                  <a:lnTo>
                    <a:pt x="363423" y="348373"/>
                  </a:lnTo>
                  <a:lnTo>
                    <a:pt x="395998" y="309549"/>
                  </a:lnTo>
                  <a:lnTo>
                    <a:pt x="422783" y="247777"/>
                  </a:lnTo>
                  <a:lnTo>
                    <a:pt x="427951" y="214464"/>
                  </a:lnTo>
                  <a:close/>
                </a:path>
              </a:pathLst>
            </a:custGeom>
            <a:solidFill>
              <a:srgbClr val="F99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73340" y="3897092"/>
              <a:ext cx="174661" cy="1609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13877" y="4149535"/>
              <a:ext cx="146761" cy="1265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154847" y="3884917"/>
              <a:ext cx="59690" cy="71755"/>
            </a:xfrm>
            <a:custGeom>
              <a:avLst/>
              <a:gdLst/>
              <a:ahLst/>
              <a:cxnLst/>
              <a:rect l="l" t="t" r="r" b="b"/>
              <a:pathLst>
                <a:path w="59690" h="71754">
                  <a:moveTo>
                    <a:pt x="55841" y="0"/>
                  </a:moveTo>
                  <a:lnTo>
                    <a:pt x="24490" y="31672"/>
                  </a:lnTo>
                  <a:lnTo>
                    <a:pt x="736" y="67436"/>
                  </a:lnTo>
                  <a:lnTo>
                    <a:pt x="0" y="68821"/>
                  </a:lnTo>
                  <a:lnTo>
                    <a:pt x="507" y="70561"/>
                  </a:lnTo>
                  <a:lnTo>
                    <a:pt x="1904" y="71310"/>
                  </a:lnTo>
                  <a:lnTo>
                    <a:pt x="3251" y="71640"/>
                  </a:lnTo>
                  <a:lnTo>
                    <a:pt x="5765" y="70129"/>
                  </a:lnTo>
                  <a:lnTo>
                    <a:pt x="16543" y="52108"/>
                  </a:lnTo>
                  <a:lnTo>
                    <a:pt x="28922" y="35272"/>
                  </a:lnTo>
                  <a:lnTo>
                    <a:pt x="42861" y="19682"/>
                  </a:lnTo>
                  <a:lnTo>
                    <a:pt x="59524" y="4368"/>
                  </a:lnTo>
                  <a:lnTo>
                    <a:pt x="59689" y="2565"/>
                  </a:lnTo>
                  <a:lnTo>
                    <a:pt x="57657" y="152"/>
                  </a:lnTo>
                  <a:lnTo>
                    <a:pt x="55841" y="0"/>
                  </a:lnTo>
                  <a:close/>
                </a:path>
              </a:pathLst>
            </a:custGeom>
            <a:solidFill>
              <a:srgbClr val="F99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254454" y="3962824"/>
            <a:ext cx="32512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b="1" spc="-60" dirty="0">
                <a:solidFill>
                  <a:srgbClr val="F99D1C"/>
                </a:solidFill>
                <a:latin typeface="Arial Narrow"/>
                <a:cs typeface="Arial Narrow"/>
              </a:rPr>
              <a:t>93,9%</a:t>
            </a:r>
            <a:endParaRPr sz="115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52728" y="4286256"/>
            <a:ext cx="857256" cy="238527"/>
          </a:xfrm>
          <a:prstGeom prst="rect">
            <a:avLst/>
          </a:prstGeom>
        </p:spPr>
        <p:txBody>
          <a:bodyPr vert="horz" wrap="square" lIns="0" tIns="33020" rIns="0" bIns="0" rtlCol="0" anchor="ctr">
            <a:spAutoFit/>
          </a:bodyPr>
          <a:lstStyle/>
          <a:p>
            <a:pPr marL="12700" marR="5080" algn="ctr">
              <a:lnSpc>
                <a:spcPts val="780"/>
              </a:lnSpc>
              <a:spcBef>
                <a:spcPts val="260"/>
              </a:spcBef>
            </a:pPr>
            <a:r>
              <a:rPr lang="hu-HU" sz="750" b="1" dirty="0">
                <a:solidFill>
                  <a:srgbClr val="F99D1C"/>
                </a:solidFill>
                <a:latin typeface="Arial" pitchFamily="34" charset="0"/>
                <a:cs typeface="Arial" pitchFamily="34" charset="0"/>
              </a:rPr>
              <a:t>TERMÉSZETES ALKOTÓK</a:t>
            </a:r>
            <a:endParaRPr sz="75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32604" y="3897527"/>
            <a:ext cx="174661" cy="16092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3142" y="4149969"/>
            <a:ext cx="146761" cy="12658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3189224" y="3862920"/>
            <a:ext cx="427990" cy="416559"/>
          </a:xfrm>
          <a:custGeom>
            <a:avLst/>
            <a:gdLst/>
            <a:ahLst/>
            <a:cxnLst/>
            <a:rect l="l" t="t" r="r" b="b"/>
            <a:pathLst>
              <a:path w="427989" h="416560">
                <a:moveTo>
                  <a:pt x="84569" y="25006"/>
                </a:moveTo>
                <a:lnTo>
                  <a:pt x="82537" y="22593"/>
                </a:lnTo>
                <a:lnTo>
                  <a:pt x="80721" y="22440"/>
                </a:lnTo>
                <a:lnTo>
                  <a:pt x="79514" y="23444"/>
                </a:lnTo>
                <a:lnTo>
                  <a:pt x="49377" y="54114"/>
                </a:lnTo>
                <a:lnTo>
                  <a:pt x="25615" y="89877"/>
                </a:lnTo>
                <a:lnTo>
                  <a:pt x="24879" y="91262"/>
                </a:lnTo>
                <a:lnTo>
                  <a:pt x="25387" y="93002"/>
                </a:lnTo>
                <a:lnTo>
                  <a:pt x="26784" y="93751"/>
                </a:lnTo>
                <a:lnTo>
                  <a:pt x="28130" y="94081"/>
                </a:lnTo>
                <a:lnTo>
                  <a:pt x="30645" y="92570"/>
                </a:lnTo>
                <a:lnTo>
                  <a:pt x="41427" y="74549"/>
                </a:lnTo>
                <a:lnTo>
                  <a:pt x="53809" y="57708"/>
                </a:lnTo>
                <a:lnTo>
                  <a:pt x="67741" y="42113"/>
                </a:lnTo>
                <a:lnTo>
                  <a:pt x="84404" y="26809"/>
                </a:lnTo>
                <a:lnTo>
                  <a:pt x="84569" y="25006"/>
                </a:lnTo>
                <a:close/>
              </a:path>
              <a:path w="427989" h="416560">
                <a:moveTo>
                  <a:pt x="177723" y="412508"/>
                </a:moveTo>
                <a:lnTo>
                  <a:pt x="176771" y="410972"/>
                </a:lnTo>
                <a:lnTo>
                  <a:pt x="175234" y="410629"/>
                </a:lnTo>
                <a:lnTo>
                  <a:pt x="128028" y="393890"/>
                </a:lnTo>
                <a:lnTo>
                  <a:pt x="86931" y="367766"/>
                </a:lnTo>
                <a:lnTo>
                  <a:pt x="53060" y="333641"/>
                </a:lnTo>
                <a:lnTo>
                  <a:pt x="27495" y="292887"/>
                </a:lnTo>
                <a:lnTo>
                  <a:pt x="11353" y="246900"/>
                </a:lnTo>
                <a:lnTo>
                  <a:pt x="5727" y="197065"/>
                </a:lnTo>
                <a:lnTo>
                  <a:pt x="5905" y="188150"/>
                </a:lnTo>
                <a:lnTo>
                  <a:pt x="6451" y="179247"/>
                </a:lnTo>
                <a:lnTo>
                  <a:pt x="7340" y="170383"/>
                </a:lnTo>
                <a:lnTo>
                  <a:pt x="8839" y="160032"/>
                </a:lnTo>
                <a:lnTo>
                  <a:pt x="7772" y="158572"/>
                </a:lnTo>
                <a:lnTo>
                  <a:pt x="0" y="197065"/>
                </a:lnTo>
                <a:lnTo>
                  <a:pt x="3251" y="235051"/>
                </a:lnTo>
                <a:lnTo>
                  <a:pt x="28359" y="306374"/>
                </a:lnTo>
                <a:lnTo>
                  <a:pt x="75476" y="365125"/>
                </a:lnTo>
                <a:lnTo>
                  <a:pt x="138417" y="404710"/>
                </a:lnTo>
                <a:lnTo>
                  <a:pt x="174586" y="416267"/>
                </a:lnTo>
                <a:lnTo>
                  <a:pt x="175882" y="416267"/>
                </a:lnTo>
                <a:lnTo>
                  <a:pt x="177063" y="415378"/>
                </a:lnTo>
                <a:lnTo>
                  <a:pt x="177723" y="412508"/>
                </a:lnTo>
                <a:close/>
              </a:path>
              <a:path w="427989" h="416560">
                <a:moveTo>
                  <a:pt x="427964" y="214452"/>
                </a:moveTo>
                <a:lnTo>
                  <a:pt x="421741" y="147713"/>
                </a:lnTo>
                <a:lnTo>
                  <a:pt x="406641" y="108661"/>
                </a:lnTo>
                <a:lnTo>
                  <a:pt x="383755" y="73787"/>
                </a:lnTo>
                <a:lnTo>
                  <a:pt x="354177" y="44665"/>
                </a:lnTo>
                <a:lnTo>
                  <a:pt x="347599" y="39624"/>
                </a:lnTo>
                <a:lnTo>
                  <a:pt x="371221" y="62674"/>
                </a:lnTo>
                <a:lnTo>
                  <a:pt x="390804" y="89077"/>
                </a:lnTo>
                <a:lnTo>
                  <a:pt x="405853" y="118148"/>
                </a:lnTo>
                <a:lnTo>
                  <a:pt x="415899" y="149199"/>
                </a:lnTo>
                <a:lnTo>
                  <a:pt x="420865" y="181356"/>
                </a:lnTo>
                <a:lnTo>
                  <a:pt x="420522" y="213855"/>
                </a:lnTo>
                <a:lnTo>
                  <a:pt x="404228" y="276377"/>
                </a:lnTo>
                <a:lnTo>
                  <a:pt x="379107" y="317804"/>
                </a:lnTo>
                <a:lnTo>
                  <a:pt x="344678" y="351802"/>
                </a:lnTo>
                <a:lnTo>
                  <a:pt x="287947" y="382041"/>
                </a:lnTo>
                <a:lnTo>
                  <a:pt x="224586" y="392125"/>
                </a:lnTo>
                <a:lnTo>
                  <a:pt x="192557" y="389191"/>
                </a:lnTo>
                <a:lnTo>
                  <a:pt x="146583" y="375107"/>
                </a:lnTo>
                <a:lnTo>
                  <a:pt x="105498" y="350240"/>
                </a:lnTo>
                <a:lnTo>
                  <a:pt x="71793" y="316077"/>
                </a:lnTo>
                <a:lnTo>
                  <a:pt x="47472" y="274764"/>
                </a:lnTo>
                <a:lnTo>
                  <a:pt x="34150" y="228752"/>
                </a:lnTo>
                <a:lnTo>
                  <a:pt x="32334" y="212864"/>
                </a:lnTo>
                <a:lnTo>
                  <a:pt x="32550" y="180898"/>
                </a:lnTo>
                <a:lnTo>
                  <a:pt x="48577" y="119316"/>
                </a:lnTo>
                <a:lnTo>
                  <a:pt x="83731" y="66319"/>
                </a:lnTo>
                <a:lnTo>
                  <a:pt x="134086" y="27482"/>
                </a:lnTo>
                <a:lnTo>
                  <a:pt x="167106" y="13538"/>
                </a:lnTo>
                <a:lnTo>
                  <a:pt x="169113" y="9486"/>
                </a:lnTo>
                <a:lnTo>
                  <a:pt x="166585" y="2006"/>
                </a:lnTo>
                <a:lnTo>
                  <a:pt x="162521" y="0"/>
                </a:lnTo>
                <a:lnTo>
                  <a:pt x="158788" y="1270"/>
                </a:lnTo>
                <a:lnTo>
                  <a:pt x="98679" y="33629"/>
                </a:lnTo>
                <a:lnTo>
                  <a:pt x="52260" y="83642"/>
                </a:lnTo>
                <a:lnTo>
                  <a:pt x="29514" y="129578"/>
                </a:lnTo>
                <a:lnTo>
                  <a:pt x="18846" y="179717"/>
                </a:lnTo>
                <a:lnTo>
                  <a:pt x="18148" y="196824"/>
                </a:lnTo>
                <a:lnTo>
                  <a:pt x="18872" y="213918"/>
                </a:lnTo>
                <a:lnTo>
                  <a:pt x="29298" y="264033"/>
                </a:lnTo>
                <a:lnTo>
                  <a:pt x="51790" y="309981"/>
                </a:lnTo>
                <a:lnTo>
                  <a:pt x="84836" y="348957"/>
                </a:lnTo>
                <a:lnTo>
                  <a:pt x="126390" y="378663"/>
                </a:lnTo>
                <a:lnTo>
                  <a:pt x="165747" y="394843"/>
                </a:lnTo>
                <a:lnTo>
                  <a:pt x="224561" y="403186"/>
                </a:lnTo>
                <a:lnTo>
                  <a:pt x="258406" y="400240"/>
                </a:lnTo>
                <a:lnTo>
                  <a:pt x="322300" y="378079"/>
                </a:lnTo>
                <a:lnTo>
                  <a:pt x="363435" y="348361"/>
                </a:lnTo>
                <a:lnTo>
                  <a:pt x="396011" y="309537"/>
                </a:lnTo>
                <a:lnTo>
                  <a:pt x="422783" y="247764"/>
                </a:lnTo>
                <a:lnTo>
                  <a:pt x="427964" y="214452"/>
                </a:lnTo>
                <a:close/>
              </a:path>
            </a:pathLst>
          </a:custGeom>
          <a:solidFill>
            <a:srgbClr val="F99D1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6" name="Picture 2" descr="C:\Users\admin\Desktop\Amber-Carboxy-Therapy-Mask-200g_1_CPACTM_B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6132" y="3816061"/>
            <a:ext cx="1714512" cy="1381980"/>
          </a:xfrm>
          <a:prstGeom prst="rect">
            <a:avLst/>
          </a:prstGeom>
          <a:noFill/>
        </p:spPr>
      </p:pic>
      <p:pic>
        <p:nvPicPr>
          <p:cNvPr id="6147" name="Picture 3" descr="C:\Users\admin\Desktop\1.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38348" y="3422934"/>
            <a:ext cx="732350" cy="15268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spc="-10"/>
              <a:t>KARBOX</a:t>
            </a:r>
            <a:r>
              <a:rPr lang="hu-HU" spc="-10" dirty="0"/>
              <a:t>I</a:t>
            </a:r>
            <a:r>
              <a:rPr spc="-25"/>
              <a:t>​</a:t>
            </a:r>
            <a:r>
              <a:rPr spc="-110"/>
              <a:t> </a:t>
            </a:r>
            <a:r>
              <a:rPr spc="-10"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398" y="1357298"/>
            <a:ext cx="11256010" cy="1361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49023"/>
                </a:solidFill>
                <a:latin typeface="Montserrat" pitchFamily="2" charset="-18"/>
                <a:cs typeface="Montserrat"/>
              </a:rPr>
              <a:t>MI</a:t>
            </a:r>
            <a:r>
              <a:rPr lang="hu-HU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TŐL IS VÁLIK VALÓBAN EGYEDÜLÁLLÓVÁ  A</a:t>
            </a:r>
            <a:r>
              <a:rPr sz="1800" b="1">
                <a:solidFill>
                  <a:srgbClr val="F49023"/>
                </a:solidFill>
                <a:latin typeface="Montserrat" pitchFamily="2" charset="-18"/>
                <a:cs typeface="Montserrat"/>
              </a:rPr>
              <a:t> CARELIKA BOROSTYÁN</a:t>
            </a:r>
            <a:r>
              <a:rPr lang="hu-HU" sz="18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KŐ</a:t>
            </a:r>
            <a:r>
              <a:rPr lang="hu-HU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KARBOXI </a:t>
            </a:r>
            <a:r>
              <a:rPr sz="1800" b="1">
                <a:solidFill>
                  <a:srgbClr val="F49023"/>
                </a:solidFill>
                <a:latin typeface="Montserrat" pitchFamily="2" charset="-18"/>
                <a:cs typeface="Montserrat"/>
              </a:rPr>
              <a:t>TERÁPIA?</a:t>
            </a:r>
            <a:endParaRPr lang="hu-HU" b="1" dirty="0">
              <a:solidFill>
                <a:srgbClr val="F49023"/>
              </a:solidFill>
              <a:latin typeface="Montserrat" pitchFamily="2" charset="-18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hu-HU" sz="1200" b="1" spc="-10" dirty="0">
              <a:solidFill>
                <a:srgbClr val="F49023"/>
              </a:solidFill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Magának a k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arboxiterápi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ának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az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egyedülálló </a:t>
            </a:r>
            <a:r>
              <a:rPr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tulajdonságait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a borostyánk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ő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sav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adja, amely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jelentős előny a bőr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kezelésében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.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b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</a:b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B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orostyán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kő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karboxiterápia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fokozza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sejtek oxigénellátottságát, élénkíti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az általános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anyagcsere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folyamatokat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, és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hatására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bőr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sejt szinten újul meg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. E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nnek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az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átfogó hat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ásnak az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eredményeként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simulnak a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ráncok,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javul a 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 bőr struktúr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ája</a:t>
            </a:r>
            <a:r>
              <a:rPr sz="1400">
                <a:solidFill>
                  <a:srgbClr val="58595B"/>
                </a:solidFill>
                <a:latin typeface="Montserrat" pitchFamily="2" charset="-18"/>
                <a:cs typeface="Montserrat"/>
              </a:rPr>
              <a:t>,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halványodnak az öregedés következtében kialakult foltok.</a:t>
            </a:r>
            <a:endParaRPr sz="1400">
              <a:latin typeface="Montserrat" pitchFamily="2" charset="-18"/>
              <a:cs typeface="Montserra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44500" y="2859981"/>
            <a:ext cx="7294574" cy="361092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algn="just">
              <a:lnSpc>
                <a:spcPct val="92300"/>
              </a:lnSpc>
              <a:spcBef>
                <a:spcPts val="265"/>
              </a:spcBef>
            </a:pPr>
            <a:r>
              <a:rPr lang="hu-HU" sz="1800" b="1" dirty="0">
                <a:solidFill>
                  <a:srgbClr val="F49023"/>
                </a:solidFill>
                <a:latin typeface="Montserrat" pitchFamily="2" charset="-18"/>
              </a:rPr>
              <a:t>1. </a:t>
            </a:r>
            <a:r>
              <a:rPr lang="hu-HU" sz="1400" dirty="0">
                <a:latin typeface="Montserrat" pitchFamily="2" charset="-18"/>
              </a:rPr>
              <a:t>A nem </a:t>
            </a:r>
            <a:r>
              <a:rPr lang="hu-HU" sz="1400" dirty="0" err="1">
                <a:latin typeface="Montserrat" pitchFamily="2" charset="-18"/>
              </a:rPr>
              <a:t>invazív</a:t>
            </a:r>
            <a:r>
              <a:rPr lang="hu-HU" sz="1400" dirty="0">
                <a:latin typeface="Montserrat" pitchFamily="2" charset="-18"/>
              </a:rPr>
              <a:t> </a:t>
            </a:r>
            <a:r>
              <a:rPr lang="hu-HU" sz="1400" dirty="0" err="1">
                <a:latin typeface="Montserrat" pitchFamily="2" charset="-18"/>
              </a:rPr>
              <a:t>karboxiterápia</a:t>
            </a:r>
            <a:r>
              <a:rPr lang="hu-HU" sz="1400" dirty="0">
                <a:latin typeface="Montserrat" pitchFamily="2" charset="-18"/>
              </a:rPr>
              <a:t> injektálás nélkül valósítja meg a CO2  </a:t>
            </a:r>
            <a:r>
              <a:rPr lang="hu-HU" sz="1400" dirty="0" err="1">
                <a:latin typeface="Montserrat" pitchFamily="2" charset="-18"/>
              </a:rPr>
              <a:t>transzdermális</a:t>
            </a:r>
            <a:r>
              <a:rPr lang="hu-HU" sz="1400" dirty="0">
                <a:latin typeface="Montserrat" pitchFamily="2" charset="-18"/>
              </a:rPr>
              <a:t> szállítását.</a:t>
            </a:r>
          </a:p>
          <a:p>
            <a:pPr marL="12700" marR="5080" algn="just">
              <a:lnSpc>
                <a:spcPct val="100000"/>
              </a:lnSpc>
              <a:spcBef>
                <a:spcPts val="1415"/>
              </a:spcBef>
            </a:pPr>
            <a:r>
              <a:rPr sz="1400" dirty="0">
                <a:latin typeface="Montserrat" pitchFamily="2" charset="-18"/>
              </a:rPr>
              <a:t>A </a:t>
            </a:r>
            <a:r>
              <a:rPr sz="1400" dirty="0" err="1">
                <a:latin typeface="Montserrat" pitchFamily="2" charset="-18"/>
              </a:rPr>
              <a:t>folyamat</a:t>
            </a:r>
            <a:r>
              <a:rPr sz="1400" dirty="0">
                <a:latin typeface="Montserrat" pitchFamily="2" charset="-18"/>
              </a:rPr>
              <a:t> </a:t>
            </a:r>
            <a:r>
              <a:rPr lang="hu-HU" sz="1400" dirty="0">
                <a:latin typeface="Montserrat" pitchFamily="2" charset="-18"/>
              </a:rPr>
              <a:t>a széndioxid molekulákat tartalmazó maszk alkalmazásával kezdődik meg. A széndioxid molekulák a két só, a </a:t>
            </a:r>
            <a:r>
              <a:rPr lang="hu-HU" sz="1400" dirty="0" err="1">
                <a:latin typeface="Montserrat" pitchFamily="2" charset="-18"/>
              </a:rPr>
              <a:t>mononátrium-citrát</a:t>
            </a:r>
            <a:r>
              <a:rPr lang="hu-HU" sz="1400" dirty="0">
                <a:latin typeface="Montserrat" pitchFamily="2" charset="-18"/>
              </a:rPr>
              <a:t> és a nátriumbikarbonát elegyítése és reakciója által képződnek. A felszabaduló széndioxid molekulák átjutnak a felhámon és elérnek a keringéshez, az erekhez. </a:t>
            </a:r>
            <a:endParaRPr sz="1400" dirty="0">
              <a:latin typeface="Montserrat" pitchFamily="2" charset="-18"/>
            </a:endParaRPr>
          </a:p>
          <a:p>
            <a:pPr marL="12700" marR="5080" algn="just">
              <a:lnSpc>
                <a:spcPct val="100000"/>
              </a:lnSpc>
              <a:spcBef>
                <a:spcPts val="1420"/>
              </a:spcBef>
            </a:pPr>
            <a:r>
              <a:rPr lang="hu-HU" sz="1400" dirty="0">
                <a:latin typeface="Montserrat" pitchFamily="2" charset="-18"/>
              </a:rPr>
              <a:t>Az oxigénhez képest a széndioxid sokkal nagyobb mennyiségben képes behatolni a bőrbe. </a:t>
            </a:r>
            <a:r>
              <a:rPr sz="1400" dirty="0">
                <a:latin typeface="Montserrat" pitchFamily="2" charset="-18"/>
              </a:rPr>
              <a:t> A test</a:t>
            </a:r>
            <a:r>
              <a:rPr lang="hu-HU" sz="1400" dirty="0">
                <a:latin typeface="Montserrat" pitchFamily="2" charset="-18"/>
              </a:rPr>
              <a:t> fenyegetésként érzékeli</a:t>
            </a:r>
            <a:r>
              <a:rPr sz="1400" dirty="0">
                <a:latin typeface="Montserrat" pitchFamily="2" charset="-18"/>
              </a:rPr>
              <a:t> a CO2</a:t>
            </a:r>
            <a:r>
              <a:rPr lang="hu-HU" sz="1400" dirty="0">
                <a:latin typeface="Montserrat" pitchFamily="2" charset="-18"/>
              </a:rPr>
              <a:t> behatolását, és erre fokozott válaszreakciót ad. A válaszreakció során megnövekszik a véráramlás, és a nyirokáramlás is. Ez a </a:t>
            </a:r>
            <a:r>
              <a:rPr lang="hu-HU" sz="1400" dirty="0" err="1">
                <a:latin typeface="Montserrat" pitchFamily="2" charset="-18"/>
              </a:rPr>
              <a:t>biok</a:t>
            </a:r>
            <a:r>
              <a:rPr sz="1400" dirty="0" err="1">
                <a:latin typeface="Montserrat" pitchFamily="2" charset="-18"/>
              </a:rPr>
              <a:t>émia</a:t>
            </a:r>
            <a:r>
              <a:rPr lang="hu-HU" sz="1400" dirty="0">
                <a:latin typeface="Montserrat" pitchFamily="2" charset="-18"/>
              </a:rPr>
              <a:t>i folyamat az</a:t>
            </a:r>
            <a:r>
              <a:rPr sz="1400" dirty="0">
                <a:latin typeface="Montserrat" pitchFamily="2" charset="-18"/>
              </a:rPr>
              <a:t> </a:t>
            </a:r>
            <a:r>
              <a:rPr sz="1400" dirty="0" err="1">
                <a:latin typeface="Montserrat" pitchFamily="2" charset="-18"/>
              </a:rPr>
              <a:t>ismert</a:t>
            </a:r>
            <a:r>
              <a:rPr sz="1400" dirty="0">
                <a:latin typeface="Montserrat" pitchFamily="2" charset="-18"/>
              </a:rPr>
              <a:t>​ </a:t>
            </a:r>
            <a:r>
              <a:rPr sz="1400" dirty="0" err="1">
                <a:latin typeface="Montserrat" pitchFamily="2" charset="-18"/>
              </a:rPr>
              <a:t>Verigo</a:t>
            </a:r>
            <a:r>
              <a:rPr sz="1400" dirty="0">
                <a:latin typeface="Montserrat" pitchFamily="2" charset="-18"/>
              </a:rPr>
              <a:t>-Bohr hatás.</a:t>
            </a:r>
          </a:p>
          <a:p>
            <a:pPr marL="12700" marR="5080" algn="just">
              <a:lnSpc>
                <a:spcPct val="100000"/>
              </a:lnSpc>
              <a:spcBef>
                <a:spcPts val="1415"/>
              </a:spcBef>
            </a:pPr>
            <a:r>
              <a:rPr lang="hu-HU" sz="1400" dirty="0">
                <a:latin typeface="Montserrat" pitchFamily="2" charset="-18"/>
              </a:rPr>
              <a:t>Összegezve tehát a természetes fiziológiai folyamatok aktivizálásáról beszélünk. Az eredmény pedig lélegző, frissebb, üdébb, megújult bőrkép és állapot. A keringésfokozás aktivizálása fokozott </a:t>
            </a:r>
            <a:r>
              <a:rPr lang="hu-HU" sz="1400" dirty="0" err="1">
                <a:latin typeface="Montserrat" pitchFamily="2" charset="-18"/>
              </a:rPr>
              <a:t>kollagénszintézist</a:t>
            </a:r>
            <a:r>
              <a:rPr lang="hu-HU" sz="1400" dirty="0">
                <a:latin typeface="Montserrat" pitchFamily="2" charset="-18"/>
              </a:rPr>
              <a:t> eredményez.</a:t>
            </a:r>
            <a:r>
              <a:rPr sz="1400" dirty="0">
                <a:latin typeface="Montserrat" pitchFamily="2" charset="-18"/>
              </a:rPr>
              <a:t> </a:t>
            </a:r>
            <a:r>
              <a:rPr lang="hu-HU" sz="1400" dirty="0">
                <a:latin typeface="Montserrat" pitchFamily="2" charset="-18"/>
              </a:rPr>
              <a:t>A kollagén a sejtek anyagának alapvető építőeleme.</a:t>
            </a:r>
            <a:endParaRPr sz="1400" dirty="0">
              <a:latin typeface="Montserrat" pitchFamily="2" charset="-18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96660" y="3143248"/>
            <a:ext cx="64294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>
                <a:solidFill>
                  <a:srgbClr val="58595B"/>
                </a:solidFill>
                <a:latin typeface="Montserrat"/>
                <a:cs typeface="Montserrat"/>
              </a:rPr>
              <a:t>Carboxy</a:t>
            </a:r>
            <a:r>
              <a:rPr lang="hu-HU" sz="1000" spc="-40" dirty="0">
                <a:solidFill>
                  <a:srgbClr val="58595B"/>
                </a:solidFill>
                <a:latin typeface="Montserrat"/>
                <a:cs typeface="Montserrat"/>
              </a:rPr>
              <a:t> maszk</a:t>
            </a:r>
            <a:endParaRPr sz="1000">
              <a:latin typeface="Montserrat"/>
              <a:cs typeface="Montserra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3486" y="5271127"/>
            <a:ext cx="150788" cy="10257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012560" y="4950494"/>
            <a:ext cx="2552700" cy="44894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933450">
              <a:lnSpc>
                <a:spcPct val="100000"/>
              </a:lnSpc>
              <a:spcBef>
                <a:spcPts val="635"/>
              </a:spcBef>
            </a:pPr>
            <a:r>
              <a:rPr sz="850" dirty="0">
                <a:solidFill>
                  <a:srgbClr val="58595B"/>
                </a:solidFill>
                <a:latin typeface="Montserrat"/>
                <a:cs typeface="Montserrat"/>
              </a:rPr>
              <a:t>Bőr</a:t>
            </a:r>
            <a:r>
              <a:rPr sz="850" spc="24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850" spc="-10" dirty="0">
                <a:solidFill>
                  <a:srgbClr val="58595B"/>
                </a:solidFill>
                <a:latin typeface="Montserrat"/>
                <a:cs typeface="Montserrat"/>
              </a:rPr>
              <a:t>szegmens</a:t>
            </a:r>
            <a:endParaRPr sz="85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1792605" algn="l"/>
              </a:tabLst>
            </a:pPr>
            <a:r>
              <a:rPr sz="1000" dirty="0">
                <a:solidFill>
                  <a:srgbClr val="58595B"/>
                </a:solidFill>
                <a:latin typeface="Montserrat"/>
                <a:cs typeface="Montserrat"/>
              </a:rPr>
              <a:t>Carboxy</a:t>
            </a:r>
            <a:r>
              <a:rPr sz="1000" spc="1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000" spc="-10">
                <a:solidFill>
                  <a:srgbClr val="58595B"/>
                </a:solidFill>
                <a:latin typeface="Montserrat"/>
                <a:cs typeface="Montserrat"/>
              </a:rPr>
              <a:t>terápia</a:t>
            </a:r>
            <a:r>
              <a:rPr sz="100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000" dirty="0">
                <a:solidFill>
                  <a:srgbClr val="58595B"/>
                </a:solidFill>
                <a:latin typeface="Montserrat"/>
                <a:cs typeface="Montserrat"/>
              </a:rPr>
              <a:t>                       </a:t>
            </a:r>
            <a:r>
              <a:rPr sz="1000" spc="-45">
                <a:solidFill>
                  <a:srgbClr val="58595B"/>
                </a:solidFill>
                <a:latin typeface="Montserrat"/>
                <a:cs typeface="Montserrat"/>
              </a:rPr>
              <a:t>Hemoglobin</a:t>
            </a:r>
            <a:endParaRPr sz="100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96660" y="3500438"/>
            <a:ext cx="5892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 indent="-4445">
              <a:lnSpc>
                <a:spcPct val="114700"/>
              </a:lnSpc>
              <a:spcBef>
                <a:spcPts val="100"/>
              </a:spcBef>
            </a:pPr>
            <a:r>
              <a:rPr lang="hu-HU" sz="1000" spc="-85" dirty="0">
                <a:solidFill>
                  <a:srgbClr val="58595B"/>
                </a:solidFill>
                <a:latin typeface="Montserrat"/>
                <a:cs typeface="Montserrat"/>
              </a:rPr>
              <a:t>Elhalt </a:t>
            </a:r>
            <a:r>
              <a:rPr sz="1000" spc="-65">
                <a:solidFill>
                  <a:srgbClr val="58595B"/>
                </a:solidFill>
                <a:latin typeface="Montserrat"/>
                <a:cs typeface="Montserrat"/>
              </a:rPr>
              <a:t>bőr</a:t>
            </a:r>
            <a:endParaRPr sz="100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77622" y="5220966"/>
            <a:ext cx="89054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58595B"/>
                </a:solidFill>
                <a:latin typeface="Montserrat"/>
                <a:cs typeface="Montserrat"/>
              </a:rPr>
              <a:t>Hulladékok</a:t>
            </a:r>
            <a:endParaRPr sz="1000">
              <a:latin typeface="Montserrat"/>
              <a:cs typeface="Montserra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57719" y="4040321"/>
            <a:ext cx="5772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>
                <a:solidFill>
                  <a:srgbClr val="58595B"/>
                </a:solidFill>
                <a:latin typeface="Montserrat"/>
                <a:cs typeface="Montserrat"/>
              </a:rPr>
              <a:t>Bőr</a:t>
            </a:r>
            <a:r>
              <a:rPr sz="1000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000" spc="-35" dirty="0">
                <a:solidFill>
                  <a:srgbClr val="58595B"/>
                </a:solidFill>
                <a:latin typeface="Montserrat"/>
                <a:cs typeface="Montserrat"/>
              </a:rPr>
              <a:t>sejtek</a:t>
            </a:r>
            <a:endParaRPr sz="1000">
              <a:latin typeface="Montserrat"/>
              <a:cs typeface="Montserra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57719" y="4678609"/>
            <a:ext cx="532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000" spc="-35" dirty="0">
                <a:solidFill>
                  <a:srgbClr val="58595B"/>
                </a:solidFill>
                <a:latin typeface="Montserrat"/>
                <a:cs typeface="Montserrat"/>
              </a:rPr>
              <a:t>E</a:t>
            </a:r>
            <a:r>
              <a:rPr sz="1000" spc="-35">
                <a:solidFill>
                  <a:srgbClr val="58595B"/>
                </a:solidFill>
                <a:latin typeface="Montserrat"/>
                <a:cs typeface="Montserrat"/>
              </a:rPr>
              <a:t>r</a:t>
            </a:r>
            <a:r>
              <a:rPr lang="hu-HU" sz="1000" spc="-35" dirty="0" err="1">
                <a:solidFill>
                  <a:srgbClr val="58595B"/>
                </a:solidFill>
                <a:latin typeface="Montserrat"/>
                <a:cs typeface="Montserrat"/>
              </a:rPr>
              <a:t>ek</a:t>
            </a:r>
            <a:endParaRPr sz="1000">
              <a:latin typeface="Montserrat"/>
              <a:cs typeface="Montserra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17001" y="5227726"/>
            <a:ext cx="181964" cy="18365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9148922" y="5231789"/>
            <a:ext cx="173355" cy="175895"/>
            <a:chOff x="9148922" y="5231789"/>
            <a:chExt cx="173355" cy="17589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9771" y="5232388"/>
              <a:ext cx="171107" cy="1738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8922" y="5231789"/>
              <a:ext cx="172792" cy="175607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9600214" y="5214804"/>
            <a:ext cx="162560" cy="210185"/>
            <a:chOff x="9600214" y="5214804"/>
            <a:chExt cx="162560" cy="210185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0214" y="5214804"/>
              <a:ext cx="162174" cy="2097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30904" y="5246331"/>
              <a:ext cx="94156" cy="12954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65652" y="5323547"/>
              <a:ext cx="85725" cy="9611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907935" y="3190737"/>
            <a:ext cx="3151505" cy="1867535"/>
            <a:chOff x="7907935" y="3190737"/>
            <a:chExt cx="3151505" cy="1867535"/>
          </a:xfrm>
        </p:grpSpPr>
        <p:sp>
          <p:nvSpPr>
            <p:cNvPr id="22" name="object 22"/>
            <p:cNvSpPr/>
            <p:nvPr/>
          </p:nvSpPr>
          <p:spPr>
            <a:xfrm>
              <a:off x="7918181" y="3196941"/>
              <a:ext cx="3032125" cy="248920"/>
            </a:xfrm>
            <a:custGeom>
              <a:avLst/>
              <a:gdLst/>
              <a:ahLst/>
              <a:cxnLst/>
              <a:rect l="l" t="t" r="r" b="b"/>
              <a:pathLst>
                <a:path w="3032125" h="248920">
                  <a:moveTo>
                    <a:pt x="341715" y="0"/>
                  </a:moveTo>
                  <a:lnTo>
                    <a:pt x="269103" y="4845"/>
                  </a:lnTo>
                  <a:lnTo>
                    <a:pt x="150226" y="19383"/>
                  </a:lnTo>
                  <a:lnTo>
                    <a:pt x="71678" y="30965"/>
                  </a:lnTo>
                  <a:lnTo>
                    <a:pt x="22885" y="49449"/>
                  </a:lnTo>
                  <a:lnTo>
                    <a:pt x="4971" y="97935"/>
                  </a:lnTo>
                  <a:lnTo>
                    <a:pt x="889" y="161499"/>
                  </a:lnTo>
                  <a:lnTo>
                    <a:pt x="0" y="221677"/>
                  </a:lnTo>
                  <a:lnTo>
                    <a:pt x="176" y="248415"/>
                  </a:lnTo>
                  <a:lnTo>
                    <a:pt x="3031755" y="248415"/>
                  </a:lnTo>
                  <a:lnTo>
                    <a:pt x="3031755" y="19383"/>
                  </a:lnTo>
                  <a:lnTo>
                    <a:pt x="2971876" y="30556"/>
                  </a:lnTo>
                  <a:lnTo>
                    <a:pt x="2936151" y="34280"/>
                  </a:lnTo>
                  <a:lnTo>
                    <a:pt x="2910391" y="30556"/>
                  </a:lnTo>
                  <a:lnTo>
                    <a:pt x="2880409" y="19383"/>
                  </a:lnTo>
                  <a:lnTo>
                    <a:pt x="2848003" y="11749"/>
                  </a:lnTo>
                  <a:lnTo>
                    <a:pt x="2797437" y="6106"/>
                  </a:lnTo>
                  <a:lnTo>
                    <a:pt x="2735582" y="2785"/>
                  </a:lnTo>
                  <a:lnTo>
                    <a:pt x="2669307" y="2120"/>
                  </a:lnTo>
                  <a:lnTo>
                    <a:pt x="2605484" y="4443"/>
                  </a:lnTo>
                  <a:lnTo>
                    <a:pt x="2550980" y="10086"/>
                  </a:lnTo>
                  <a:lnTo>
                    <a:pt x="2512668" y="19383"/>
                  </a:lnTo>
                  <a:lnTo>
                    <a:pt x="2485502" y="26652"/>
                  </a:lnTo>
                  <a:lnTo>
                    <a:pt x="2456981" y="28282"/>
                  </a:lnTo>
                  <a:lnTo>
                    <a:pt x="2426646" y="26155"/>
                  </a:lnTo>
                  <a:lnTo>
                    <a:pt x="2364741" y="18724"/>
                  </a:lnTo>
                  <a:lnTo>
                    <a:pt x="2333274" y="16390"/>
                  </a:lnTo>
                  <a:lnTo>
                    <a:pt x="2299368" y="16245"/>
                  </a:lnTo>
                  <a:lnTo>
                    <a:pt x="2227801" y="22285"/>
                  </a:lnTo>
                  <a:lnTo>
                    <a:pt x="2196169" y="21815"/>
                  </a:lnTo>
                  <a:lnTo>
                    <a:pt x="2167165" y="19097"/>
                  </a:lnTo>
                  <a:lnTo>
                    <a:pt x="2107339" y="10510"/>
                  </a:lnTo>
                  <a:lnTo>
                    <a:pt x="2075132" y="8080"/>
                  </a:lnTo>
                  <a:lnTo>
                    <a:pt x="2042027" y="10269"/>
                  </a:lnTo>
                  <a:lnTo>
                    <a:pt x="2006585" y="19383"/>
                  </a:lnTo>
                  <a:lnTo>
                    <a:pt x="1977820" y="25705"/>
                  </a:lnTo>
                  <a:lnTo>
                    <a:pt x="1938362" y="28705"/>
                  </a:lnTo>
                  <a:lnTo>
                    <a:pt x="1890079" y="29048"/>
                  </a:lnTo>
                  <a:lnTo>
                    <a:pt x="1834838" y="27396"/>
                  </a:lnTo>
                  <a:lnTo>
                    <a:pt x="1774508" y="24415"/>
                  </a:lnTo>
                  <a:lnTo>
                    <a:pt x="1658798" y="17809"/>
                  </a:lnTo>
                  <a:lnTo>
                    <a:pt x="1606737" y="15194"/>
                  </a:lnTo>
                  <a:lnTo>
                    <a:pt x="1555740" y="13270"/>
                  </a:lnTo>
                  <a:lnTo>
                    <a:pt x="1506777" y="12381"/>
                  </a:lnTo>
                  <a:lnTo>
                    <a:pt x="1460817" y="12873"/>
                  </a:lnTo>
                  <a:lnTo>
                    <a:pt x="1418829" y="15091"/>
                  </a:lnTo>
                  <a:lnTo>
                    <a:pt x="1327261" y="26012"/>
                  </a:lnTo>
                  <a:lnTo>
                    <a:pt x="1287588" y="27109"/>
                  </a:lnTo>
                  <a:lnTo>
                    <a:pt x="1259382" y="24517"/>
                  </a:lnTo>
                  <a:lnTo>
                    <a:pt x="1239264" y="20081"/>
                  </a:lnTo>
                  <a:lnTo>
                    <a:pt x="1224368" y="15784"/>
                  </a:lnTo>
                  <a:lnTo>
                    <a:pt x="1210808" y="13136"/>
                  </a:lnTo>
                  <a:lnTo>
                    <a:pt x="1195560" y="13786"/>
                  </a:lnTo>
                  <a:lnTo>
                    <a:pt x="1175599" y="19383"/>
                  </a:lnTo>
                  <a:lnTo>
                    <a:pt x="1146722" y="24470"/>
                  </a:lnTo>
                  <a:lnTo>
                    <a:pt x="1105993" y="24526"/>
                  </a:lnTo>
                  <a:lnTo>
                    <a:pt x="1056030" y="21230"/>
                  </a:lnTo>
                  <a:lnTo>
                    <a:pt x="999450" y="16259"/>
                  </a:lnTo>
                  <a:lnTo>
                    <a:pt x="943698" y="11631"/>
                  </a:lnTo>
                  <a:lnTo>
                    <a:pt x="886587" y="8317"/>
                  </a:lnTo>
                  <a:lnTo>
                    <a:pt x="830161" y="7629"/>
                  </a:lnTo>
                  <a:lnTo>
                    <a:pt x="776461" y="10880"/>
                  </a:lnTo>
                  <a:lnTo>
                    <a:pt x="727530" y="19383"/>
                  </a:lnTo>
                  <a:lnTo>
                    <a:pt x="626558" y="34562"/>
                  </a:lnTo>
                  <a:lnTo>
                    <a:pt x="543661" y="32875"/>
                  </a:lnTo>
                  <a:lnTo>
                    <a:pt x="487541" y="24442"/>
                  </a:lnTo>
                  <a:lnTo>
                    <a:pt x="466901" y="19383"/>
                  </a:lnTo>
                  <a:lnTo>
                    <a:pt x="397752" y="4845"/>
                  </a:lnTo>
                  <a:lnTo>
                    <a:pt x="341715" y="0"/>
                  </a:lnTo>
                  <a:close/>
                </a:path>
              </a:pathLst>
            </a:custGeom>
            <a:solidFill>
              <a:srgbClr val="FDC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29156" y="3472738"/>
              <a:ext cx="3022600" cy="1510030"/>
            </a:xfrm>
            <a:custGeom>
              <a:avLst/>
              <a:gdLst/>
              <a:ahLst/>
              <a:cxnLst/>
              <a:rect l="l" t="t" r="r" b="b"/>
              <a:pathLst>
                <a:path w="3022600" h="1510029">
                  <a:moveTo>
                    <a:pt x="3022358" y="40944"/>
                  </a:moveTo>
                  <a:lnTo>
                    <a:pt x="2826702" y="40944"/>
                  </a:lnTo>
                  <a:lnTo>
                    <a:pt x="2826702" y="0"/>
                  </a:lnTo>
                  <a:lnTo>
                    <a:pt x="157276" y="0"/>
                  </a:lnTo>
                  <a:lnTo>
                    <a:pt x="157276" y="40944"/>
                  </a:lnTo>
                  <a:lnTo>
                    <a:pt x="0" y="40944"/>
                  </a:lnTo>
                  <a:lnTo>
                    <a:pt x="0" y="452666"/>
                  </a:lnTo>
                  <a:lnTo>
                    <a:pt x="977" y="452666"/>
                  </a:lnTo>
                  <a:lnTo>
                    <a:pt x="977" y="1509407"/>
                  </a:lnTo>
                  <a:lnTo>
                    <a:pt x="3020771" y="1509407"/>
                  </a:lnTo>
                  <a:lnTo>
                    <a:pt x="3020771" y="452666"/>
                  </a:lnTo>
                  <a:lnTo>
                    <a:pt x="3022358" y="452666"/>
                  </a:lnTo>
                  <a:lnTo>
                    <a:pt x="3022358" y="40944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25232" y="3700691"/>
              <a:ext cx="32588" cy="328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08759" y="3619284"/>
              <a:ext cx="53035" cy="5350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1560" y="3769613"/>
              <a:ext cx="94284" cy="9509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24075" y="3637368"/>
              <a:ext cx="32614" cy="328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10105" y="3456419"/>
              <a:ext cx="74917" cy="755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44712" y="3731615"/>
              <a:ext cx="32592" cy="2820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34526" y="3670338"/>
              <a:ext cx="45707" cy="4895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145143" y="3765930"/>
              <a:ext cx="32613" cy="281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15540" y="3491280"/>
              <a:ext cx="93903" cy="8116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059494" y="3483787"/>
              <a:ext cx="47231" cy="408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67876" y="3601415"/>
              <a:ext cx="32601" cy="2816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30880" y="3745674"/>
              <a:ext cx="32601" cy="2818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44202" y="3647922"/>
              <a:ext cx="91363" cy="7981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299243" y="3770807"/>
              <a:ext cx="40157" cy="3502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624707" y="3453523"/>
              <a:ext cx="47231" cy="4080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09442" y="3659797"/>
              <a:ext cx="51765" cy="4471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025583" y="3717543"/>
              <a:ext cx="32619" cy="2819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041890" y="3623284"/>
              <a:ext cx="32613" cy="2818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548277" y="3450970"/>
              <a:ext cx="62318" cy="6377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327602" y="3642080"/>
              <a:ext cx="32601" cy="2816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09275" y="3526472"/>
              <a:ext cx="47307" cy="4624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57919" y="3574910"/>
              <a:ext cx="83121" cy="8121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669524" y="3704094"/>
              <a:ext cx="42545" cy="4152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733545" y="3630510"/>
              <a:ext cx="32651" cy="3188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396592" y="4088803"/>
              <a:ext cx="32588" cy="3290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486495" y="4015905"/>
              <a:ext cx="32613" cy="3290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588349" y="4036656"/>
              <a:ext cx="51739" cy="5215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707132" y="4110113"/>
              <a:ext cx="32591" cy="2820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502688" y="4022432"/>
              <a:ext cx="66255" cy="7091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917114" y="4001795"/>
              <a:ext cx="32588" cy="2816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006256" y="4060774"/>
              <a:ext cx="64820" cy="5603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243657" y="4055597"/>
              <a:ext cx="32613" cy="2818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330283" y="3979951"/>
              <a:ext cx="32613" cy="2819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030182" y="3763708"/>
              <a:ext cx="66014" cy="5933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593288" y="4124223"/>
              <a:ext cx="32616" cy="2819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732238" y="4048772"/>
              <a:ext cx="40131" cy="3505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633801" y="4034675"/>
              <a:ext cx="32588" cy="2818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915715" y="4096029"/>
              <a:ext cx="32611" cy="2818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204907" y="4007091"/>
              <a:ext cx="109359" cy="6982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642333" y="4437964"/>
              <a:ext cx="141782" cy="11189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088016" y="4096029"/>
              <a:ext cx="32613" cy="2818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104323" y="4001795"/>
              <a:ext cx="32588" cy="2816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390022" y="4020604"/>
              <a:ext cx="94044" cy="9631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858286" y="4284306"/>
              <a:ext cx="53428" cy="8020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414268" y="4471708"/>
              <a:ext cx="76263" cy="8116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369704" y="4013796"/>
              <a:ext cx="83121" cy="7848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688590" y="4026115"/>
              <a:ext cx="83121" cy="8125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061274" y="4025811"/>
              <a:ext cx="83121" cy="8121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079152" y="4373930"/>
              <a:ext cx="61645" cy="6019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795965" y="4009021"/>
              <a:ext cx="32677" cy="3188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961096" y="4483912"/>
              <a:ext cx="47231" cy="4759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180794" y="4353166"/>
              <a:ext cx="53047" cy="5350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406219" y="4444161"/>
              <a:ext cx="32575" cy="3288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496135" y="4371263"/>
              <a:ext cx="32592" cy="3289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214461" y="4519701"/>
              <a:ext cx="74943" cy="4648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806548" y="4404232"/>
              <a:ext cx="45745" cy="4898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690749" y="4469129"/>
              <a:ext cx="47231" cy="4081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015869" y="4416145"/>
              <a:ext cx="64833" cy="5599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253283" y="4410938"/>
              <a:ext cx="32613" cy="2819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339910" y="4335297"/>
              <a:ext cx="32595" cy="2816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602914" y="4479556"/>
              <a:ext cx="32614" cy="2818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741840" y="4404131"/>
              <a:ext cx="40132" cy="3501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643402" y="4390047"/>
              <a:ext cx="32613" cy="2813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0074262" y="4431220"/>
              <a:ext cx="79336" cy="6856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113960" y="4357192"/>
              <a:ext cx="32581" cy="2820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0280878" y="4388281"/>
              <a:ext cx="43014" cy="4405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399649" y="4375962"/>
              <a:ext cx="94043" cy="9636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0461383" y="3735933"/>
              <a:ext cx="83121" cy="8122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0589349" y="4084459"/>
              <a:ext cx="42545" cy="4160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805591" y="4364316"/>
              <a:ext cx="32655" cy="3191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930131" y="3684650"/>
              <a:ext cx="3001016" cy="881596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7918171" y="3420439"/>
              <a:ext cx="3032125" cy="243840"/>
            </a:xfrm>
            <a:custGeom>
              <a:avLst/>
              <a:gdLst/>
              <a:ahLst/>
              <a:cxnLst/>
              <a:rect l="l" t="t" r="r" b="b"/>
              <a:pathLst>
                <a:path w="3032125" h="243839">
                  <a:moveTo>
                    <a:pt x="437832" y="209511"/>
                  </a:moveTo>
                  <a:lnTo>
                    <a:pt x="397014" y="197662"/>
                  </a:lnTo>
                  <a:lnTo>
                    <a:pt x="352285" y="193560"/>
                  </a:lnTo>
                  <a:lnTo>
                    <a:pt x="296900" y="190741"/>
                  </a:lnTo>
                  <a:lnTo>
                    <a:pt x="235064" y="189280"/>
                  </a:lnTo>
                  <a:lnTo>
                    <a:pt x="170967" y="189217"/>
                  </a:lnTo>
                  <a:lnTo>
                    <a:pt x="108775" y="190627"/>
                  </a:lnTo>
                  <a:lnTo>
                    <a:pt x="52692" y="193560"/>
                  </a:lnTo>
                  <a:lnTo>
                    <a:pt x="6896" y="198069"/>
                  </a:lnTo>
                  <a:lnTo>
                    <a:pt x="6896" y="236905"/>
                  </a:lnTo>
                  <a:lnTo>
                    <a:pt x="46888" y="241160"/>
                  </a:lnTo>
                  <a:lnTo>
                    <a:pt x="96443" y="243166"/>
                  </a:lnTo>
                  <a:lnTo>
                    <a:pt x="153390" y="243763"/>
                  </a:lnTo>
                  <a:lnTo>
                    <a:pt x="215582" y="243776"/>
                  </a:lnTo>
                  <a:lnTo>
                    <a:pt x="293738" y="242722"/>
                  </a:lnTo>
                  <a:lnTo>
                    <a:pt x="355739" y="239242"/>
                  </a:lnTo>
                  <a:lnTo>
                    <a:pt x="400875" y="232854"/>
                  </a:lnTo>
                  <a:lnTo>
                    <a:pt x="428472" y="223100"/>
                  </a:lnTo>
                  <a:lnTo>
                    <a:pt x="437832" y="209511"/>
                  </a:lnTo>
                  <a:close/>
                </a:path>
                <a:path w="3032125" h="243839">
                  <a:moveTo>
                    <a:pt x="617220" y="131254"/>
                  </a:moveTo>
                  <a:lnTo>
                    <a:pt x="575818" y="119341"/>
                  </a:lnTo>
                  <a:lnTo>
                    <a:pt x="530491" y="115239"/>
                  </a:lnTo>
                  <a:lnTo>
                    <a:pt x="474459" y="112445"/>
                  </a:lnTo>
                  <a:lnTo>
                    <a:pt x="412000" y="111010"/>
                  </a:lnTo>
                  <a:lnTo>
                    <a:pt x="347408" y="111010"/>
                  </a:lnTo>
                  <a:lnTo>
                    <a:pt x="284949" y="112509"/>
                  </a:lnTo>
                  <a:lnTo>
                    <a:pt x="228917" y="115544"/>
                  </a:lnTo>
                  <a:lnTo>
                    <a:pt x="183591" y="120180"/>
                  </a:lnTo>
                  <a:lnTo>
                    <a:pt x="142189" y="134518"/>
                  </a:lnTo>
                  <a:lnTo>
                    <a:pt x="151409" y="148170"/>
                  </a:lnTo>
                  <a:lnTo>
                    <a:pt x="217271" y="162306"/>
                  </a:lnTo>
                  <a:lnTo>
                    <a:pt x="268630" y="164782"/>
                  </a:lnTo>
                  <a:lnTo>
                    <a:pt x="328752" y="165531"/>
                  </a:lnTo>
                  <a:lnTo>
                    <a:pt x="394995" y="165569"/>
                  </a:lnTo>
                  <a:lnTo>
                    <a:pt x="473138" y="164503"/>
                  </a:lnTo>
                  <a:lnTo>
                    <a:pt x="535139" y="161023"/>
                  </a:lnTo>
                  <a:lnTo>
                    <a:pt x="580275" y="154622"/>
                  </a:lnTo>
                  <a:lnTo>
                    <a:pt x="607872" y="144856"/>
                  </a:lnTo>
                  <a:lnTo>
                    <a:pt x="617220" y="131254"/>
                  </a:lnTo>
                  <a:close/>
                </a:path>
                <a:path w="3032125" h="243839">
                  <a:moveTo>
                    <a:pt x="944156" y="209511"/>
                  </a:moveTo>
                  <a:lnTo>
                    <a:pt x="902754" y="197599"/>
                  </a:lnTo>
                  <a:lnTo>
                    <a:pt x="857427" y="193484"/>
                  </a:lnTo>
                  <a:lnTo>
                    <a:pt x="801395" y="190690"/>
                  </a:lnTo>
                  <a:lnTo>
                    <a:pt x="738936" y="189268"/>
                  </a:lnTo>
                  <a:lnTo>
                    <a:pt x="674331" y="189268"/>
                  </a:lnTo>
                  <a:lnTo>
                    <a:pt x="611886" y="190754"/>
                  </a:lnTo>
                  <a:lnTo>
                    <a:pt x="555853" y="193789"/>
                  </a:lnTo>
                  <a:lnTo>
                    <a:pt x="510527" y="198437"/>
                  </a:lnTo>
                  <a:lnTo>
                    <a:pt x="469125" y="212775"/>
                  </a:lnTo>
                  <a:lnTo>
                    <a:pt x="478345" y="226415"/>
                  </a:lnTo>
                  <a:lnTo>
                    <a:pt x="544195" y="240550"/>
                  </a:lnTo>
                  <a:lnTo>
                    <a:pt x="595553" y="243027"/>
                  </a:lnTo>
                  <a:lnTo>
                    <a:pt x="655675" y="243789"/>
                  </a:lnTo>
                  <a:lnTo>
                    <a:pt x="721931" y="243814"/>
                  </a:lnTo>
                  <a:lnTo>
                    <a:pt x="800074" y="242760"/>
                  </a:lnTo>
                  <a:lnTo>
                    <a:pt x="862063" y="239268"/>
                  </a:lnTo>
                  <a:lnTo>
                    <a:pt x="907199" y="232879"/>
                  </a:lnTo>
                  <a:lnTo>
                    <a:pt x="934796" y="223113"/>
                  </a:lnTo>
                  <a:lnTo>
                    <a:pt x="944156" y="209511"/>
                  </a:lnTo>
                  <a:close/>
                </a:path>
                <a:path w="3032125" h="243839">
                  <a:moveTo>
                    <a:pt x="1123556" y="131254"/>
                  </a:moveTo>
                  <a:lnTo>
                    <a:pt x="1082154" y="119341"/>
                  </a:lnTo>
                  <a:lnTo>
                    <a:pt x="1036828" y="115239"/>
                  </a:lnTo>
                  <a:lnTo>
                    <a:pt x="980795" y="112445"/>
                  </a:lnTo>
                  <a:lnTo>
                    <a:pt x="918337" y="111010"/>
                  </a:lnTo>
                  <a:lnTo>
                    <a:pt x="853744" y="111010"/>
                  </a:lnTo>
                  <a:lnTo>
                    <a:pt x="791286" y="112509"/>
                  </a:lnTo>
                  <a:lnTo>
                    <a:pt x="735253" y="115544"/>
                  </a:lnTo>
                  <a:lnTo>
                    <a:pt x="689927" y="120180"/>
                  </a:lnTo>
                  <a:lnTo>
                    <a:pt x="648525" y="134518"/>
                  </a:lnTo>
                  <a:lnTo>
                    <a:pt x="657745" y="148170"/>
                  </a:lnTo>
                  <a:lnTo>
                    <a:pt x="723595" y="162306"/>
                  </a:lnTo>
                  <a:lnTo>
                    <a:pt x="774954" y="164782"/>
                  </a:lnTo>
                  <a:lnTo>
                    <a:pt x="835075" y="165531"/>
                  </a:lnTo>
                  <a:lnTo>
                    <a:pt x="901331" y="165569"/>
                  </a:lnTo>
                  <a:lnTo>
                    <a:pt x="979474" y="164503"/>
                  </a:lnTo>
                  <a:lnTo>
                    <a:pt x="1041476" y="161023"/>
                  </a:lnTo>
                  <a:lnTo>
                    <a:pt x="1086612" y="154622"/>
                  </a:lnTo>
                  <a:lnTo>
                    <a:pt x="1114209" y="144856"/>
                  </a:lnTo>
                  <a:lnTo>
                    <a:pt x="1123556" y="131254"/>
                  </a:lnTo>
                  <a:close/>
                </a:path>
                <a:path w="3032125" h="243839">
                  <a:moveTo>
                    <a:pt x="1436878" y="209511"/>
                  </a:moveTo>
                  <a:lnTo>
                    <a:pt x="1395476" y="197599"/>
                  </a:lnTo>
                  <a:lnTo>
                    <a:pt x="1350149" y="193484"/>
                  </a:lnTo>
                  <a:lnTo>
                    <a:pt x="1294130" y="190690"/>
                  </a:lnTo>
                  <a:lnTo>
                    <a:pt x="1231671" y="189268"/>
                  </a:lnTo>
                  <a:lnTo>
                    <a:pt x="1167066" y="189268"/>
                  </a:lnTo>
                  <a:lnTo>
                    <a:pt x="1104620" y="190754"/>
                  </a:lnTo>
                  <a:lnTo>
                    <a:pt x="1048588" y="193789"/>
                  </a:lnTo>
                  <a:lnTo>
                    <a:pt x="1003261" y="198437"/>
                  </a:lnTo>
                  <a:lnTo>
                    <a:pt x="961859" y="212775"/>
                  </a:lnTo>
                  <a:lnTo>
                    <a:pt x="971080" y="226415"/>
                  </a:lnTo>
                  <a:lnTo>
                    <a:pt x="1036929" y="240550"/>
                  </a:lnTo>
                  <a:lnTo>
                    <a:pt x="1088288" y="243027"/>
                  </a:lnTo>
                  <a:lnTo>
                    <a:pt x="1148410" y="243789"/>
                  </a:lnTo>
                  <a:lnTo>
                    <a:pt x="1214666" y="243814"/>
                  </a:lnTo>
                  <a:lnTo>
                    <a:pt x="1292809" y="242760"/>
                  </a:lnTo>
                  <a:lnTo>
                    <a:pt x="1354797" y="239268"/>
                  </a:lnTo>
                  <a:lnTo>
                    <a:pt x="1399933" y="232879"/>
                  </a:lnTo>
                  <a:lnTo>
                    <a:pt x="1427530" y="223113"/>
                  </a:lnTo>
                  <a:lnTo>
                    <a:pt x="1436878" y="209511"/>
                  </a:lnTo>
                  <a:close/>
                </a:path>
                <a:path w="3032125" h="243839">
                  <a:moveTo>
                    <a:pt x="1616303" y="131254"/>
                  </a:moveTo>
                  <a:lnTo>
                    <a:pt x="1574901" y="119341"/>
                  </a:lnTo>
                  <a:lnTo>
                    <a:pt x="1529575" y="115239"/>
                  </a:lnTo>
                  <a:lnTo>
                    <a:pt x="1473542" y="112445"/>
                  </a:lnTo>
                  <a:lnTo>
                    <a:pt x="1411084" y="111010"/>
                  </a:lnTo>
                  <a:lnTo>
                    <a:pt x="1346479" y="111010"/>
                  </a:lnTo>
                  <a:lnTo>
                    <a:pt x="1284020" y="112509"/>
                  </a:lnTo>
                  <a:lnTo>
                    <a:pt x="1227988" y="115544"/>
                  </a:lnTo>
                  <a:lnTo>
                    <a:pt x="1182662" y="120180"/>
                  </a:lnTo>
                  <a:lnTo>
                    <a:pt x="1141272" y="134518"/>
                  </a:lnTo>
                  <a:lnTo>
                    <a:pt x="1150493" y="148170"/>
                  </a:lnTo>
                  <a:lnTo>
                    <a:pt x="1216342" y="162306"/>
                  </a:lnTo>
                  <a:lnTo>
                    <a:pt x="1267701" y="164782"/>
                  </a:lnTo>
                  <a:lnTo>
                    <a:pt x="1327823" y="165531"/>
                  </a:lnTo>
                  <a:lnTo>
                    <a:pt x="1394079" y="165569"/>
                  </a:lnTo>
                  <a:lnTo>
                    <a:pt x="1472222" y="164503"/>
                  </a:lnTo>
                  <a:lnTo>
                    <a:pt x="1534210" y="161023"/>
                  </a:lnTo>
                  <a:lnTo>
                    <a:pt x="1579346" y="154622"/>
                  </a:lnTo>
                  <a:lnTo>
                    <a:pt x="1606943" y="144856"/>
                  </a:lnTo>
                  <a:lnTo>
                    <a:pt x="1616303" y="131254"/>
                  </a:lnTo>
                  <a:close/>
                </a:path>
                <a:path w="3032125" h="243839">
                  <a:moveTo>
                    <a:pt x="1932851" y="209511"/>
                  </a:moveTo>
                  <a:lnTo>
                    <a:pt x="1891449" y="197599"/>
                  </a:lnTo>
                  <a:lnTo>
                    <a:pt x="1846122" y="193484"/>
                  </a:lnTo>
                  <a:lnTo>
                    <a:pt x="1790090" y="190690"/>
                  </a:lnTo>
                  <a:lnTo>
                    <a:pt x="1727644" y="189268"/>
                  </a:lnTo>
                  <a:lnTo>
                    <a:pt x="1663039" y="189268"/>
                  </a:lnTo>
                  <a:lnTo>
                    <a:pt x="1600581" y="190754"/>
                  </a:lnTo>
                  <a:lnTo>
                    <a:pt x="1544548" y="193789"/>
                  </a:lnTo>
                  <a:lnTo>
                    <a:pt x="1499222" y="198437"/>
                  </a:lnTo>
                  <a:lnTo>
                    <a:pt x="1457820" y="212775"/>
                  </a:lnTo>
                  <a:lnTo>
                    <a:pt x="1467040" y="226415"/>
                  </a:lnTo>
                  <a:lnTo>
                    <a:pt x="1532902" y="240550"/>
                  </a:lnTo>
                  <a:lnTo>
                    <a:pt x="1584261" y="243027"/>
                  </a:lnTo>
                  <a:lnTo>
                    <a:pt x="1644383" y="243789"/>
                  </a:lnTo>
                  <a:lnTo>
                    <a:pt x="1710626" y="243814"/>
                  </a:lnTo>
                  <a:lnTo>
                    <a:pt x="1788769" y="242760"/>
                  </a:lnTo>
                  <a:lnTo>
                    <a:pt x="1850758" y="239268"/>
                  </a:lnTo>
                  <a:lnTo>
                    <a:pt x="1895906" y="232879"/>
                  </a:lnTo>
                  <a:lnTo>
                    <a:pt x="1923503" y="223113"/>
                  </a:lnTo>
                  <a:lnTo>
                    <a:pt x="1932851" y="209511"/>
                  </a:lnTo>
                  <a:close/>
                </a:path>
                <a:path w="3032125" h="243839">
                  <a:moveTo>
                    <a:pt x="2112251" y="131254"/>
                  </a:moveTo>
                  <a:lnTo>
                    <a:pt x="2070849" y="119341"/>
                  </a:lnTo>
                  <a:lnTo>
                    <a:pt x="2025523" y="115239"/>
                  </a:lnTo>
                  <a:lnTo>
                    <a:pt x="1969490" y="112445"/>
                  </a:lnTo>
                  <a:lnTo>
                    <a:pt x="1907044" y="111010"/>
                  </a:lnTo>
                  <a:lnTo>
                    <a:pt x="1842439" y="111010"/>
                  </a:lnTo>
                  <a:lnTo>
                    <a:pt x="1779981" y="112509"/>
                  </a:lnTo>
                  <a:lnTo>
                    <a:pt x="1723948" y="115544"/>
                  </a:lnTo>
                  <a:lnTo>
                    <a:pt x="1678622" y="120180"/>
                  </a:lnTo>
                  <a:lnTo>
                    <a:pt x="1637220" y="134518"/>
                  </a:lnTo>
                  <a:lnTo>
                    <a:pt x="1646440" y="148170"/>
                  </a:lnTo>
                  <a:lnTo>
                    <a:pt x="1712302" y="162306"/>
                  </a:lnTo>
                  <a:lnTo>
                    <a:pt x="1763661" y="164782"/>
                  </a:lnTo>
                  <a:lnTo>
                    <a:pt x="1823783" y="165531"/>
                  </a:lnTo>
                  <a:lnTo>
                    <a:pt x="1890026" y="165569"/>
                  </a:lnTo>
                  <a:lnTo>
                    <a:pt x="1968169" y="164503"/>
                  </a:lnTo>
                  <a:lnTo>
                    <a:pt x="2030158" y="161023"/>
                  </a:lnTo>
                  <a:lnTo>
                    <a:pt x="2075307" y="154622"/>
                  </a:lnTo>
                  <a:lnTo>
                    <a:pt x="2102904" y="144856"/>
                  </a:lnTo>
                  <a:lnTo>
                    <a:pt x="2112251" y="131254"/>
                  </a:lnTo>
                  <a:close/>
                </a:path>
                <a:path w="3032125" h="243839">
                  <a:moveTo>
                    <a:pt x="2425585" y="209511"/>
                  </a:moveTo>
                  <a:lnTo>
                    <a:pt x="2384183" y="197599"/>
                  </a:lnTo>
                  <a:lnTo>
                    <a:pt x="2338857" y="193484"/>
                  </a:lnTo>
                  <a:lnTo>
                    <a:pt x="2282825" y="190690"/>
                  </a:lnTo>
                  <a:lnTo>
                    <a:pt x="2220366" y="189268"/>
                  </a:lnTo>
                  <a:lnTo>
                    <a:pt x="2155774" y="189268"/>
                  </a:lnTo>
                  <a:lnTo>
                    <a:pt x="2093315" y="190754"/>
                  </a:lnTo>
                  <a:lnTo>
                    <a:pt x="2037283" y="193789"/>
                  </a:lnTo>
                  <a:lnTo>
                    <a:pt x="1991956" y="198437"/>
                  </a:lnTo>
                  <a:lnTo>
                    <a:pt x="1950567" y="212775"/>
                  </a:lnTo>
                  <a:lnTo>
                    <a:pt x="1959787" y="226415"/>
                  </a:lnTo>
                  <a:lnTo>
                    <a:pt x="2025637" y="240550"/>
                  </a:lnTo>
                  <a:lnTo>
                    <a:pt x="2076996" y="243027"/>
                  </a:lnTo>
                  <a:lnTo>
                    <a:pt x="2137118" y="243789"/>
                  </a:lnTo>
                  <a:lnTo>
                    <a:pt x="2203373" y="243814"/>
                  </a:lnTo>
                  <a:lnTo>
                    <a:pt x="2281504" y="242760"/>
                  </a:lnTo>
                  <a:lnTo>
                    <a:pt x="2343493" y="239268"/>
                  </a:lnTo>
                  <a:lnTo>
                    <a:pt x="2388641" y="232879"/>
                  </a:lnTo>
                  <a:lnTo>
                    <a:pt x="2416225" y="223113"/>
                  </a:lnTo>
                  <a:lnTo>
                    <a:pt x="2425585" y="209511"/>
                  </a:lnTo>
                  <a:close/>
                </a:path>
                <a:path w="3032125" h="243839">
                  <a:moveTo>
                    <a:pt x="2604986" y="131254"/>
                  </a:moveTo>
                  <a:lnTo>
                    <a:pt x="2563584" y="119341"/>
                  </a:lnTo>
                  <a:lnTo>
                    <a:pt x="2518257" y="115239"/>
                  </a:lnTo>
                  <a:lnTo>
                    <a:pt x="2462225" y="112445"/>
                  </a:lnTo>
                  <a:lnTo>
                    <a:pt x="2399766" y="111010"/>
                  </a:lnTo>
                  <a:lnTo>
                    <a:pt x="2335174" y="111010"/>
                  </a:lnTo>
                  <a:lnTo>
                    <a:pt x="2272715" y="112509"/>
                  </a:lnTo>
                  <a:lnTo>
                    <a:pt x="2216683" y="115544"/>
                  </a:lnTo>
                  <a:lnTo>
                    <a:pt x="2171357" y="120180"/>
                  </a:lnTo>
                  <a:lnTo>
                    <a:pt x="2129967" y="134518"/>
                  </a:lnTo>
                  <a:lnTo>
                    <a:pt x="2139188" y="148170"/>
                  </a:lnTo>
                  <a:lnTo>
                    <a:pt x="2205037" y="162306"/>
                  </a:lnTo>
                  <a:lnTo>
                    <a:pt x="2256396" y="164782"/>
                  </a:lnTo>
                  <a:lnTo>
                    <a:pt x="2316518" y="165531"/>
                  </a:lnTo>
                  <a:lnTo>
                    <a:pt x="2382774" y="165569"/>
                  </a:lnTo>
                  <a:lnTo>
                    <a:pt x="2460904" y="164503"/>
                  </a:lnTo>
                  <a:lnTo>
                    <a:pt x="2522893" y="161023"/>
                  </a:lnTo>
                  <a:lnTo>
                    <a:pt x="2568029" y="154622"/>
                  </a:lnTo>
                  <a:lnTo>
                    <a:pt x="2595626" y="144856"/>
                  </a:lnTo>
                  <a:lnTo>
                    <a:pt x="2604986" y="131254"/>
                  </a:lnTo>
                  <a:close/>
                </a:path>
                <a:path w="3032125" h="243839">
                  <a:moveTo>
                    <a:pt x="2922613" y="209511"/>
                  </a:moveTo>
                  <a:lnTo>
                    <a:pt x="2881211" y="197599"/>
                  </a:lnTo>
                  <a:lnTo>
                    <a:pt x="2835884" y="193484"/>
                  </a:lnTo>
                  <a:lnTo>
                    <a:pt x="2779852" y="190690"/>
                  </a:lnTo>
                  <a:lnTo>
                    <a:pt x="2717393" y="189268"/>
                  </a:lnTo>
                  <a:lnTo>
                    <a:pt x="2652801" y="189268"/>
                  </a:lnTo>
                  <a:lnTo>
                    <a:pt x="2590342" y="190754"/>
                  </a:lnTo>
                  <a:lnTo>
                    <a:pt x="2534310" y="193789"/>
                  </a:lnTo>
                  <a:lnTo>
                    <a:pt x="2488984" y="198437"/>
                  </a:lnTo>
                  <a:lnTo>
                    <a:pt x="2447582" y="212775"/>
                  </a:lnTo>
                  <a:lnTo>
                    <a:pt x="2456802" y="226415"/>
                  </a:lnTo>
                  <a:lnTo>
                    <a:pt x="2522664" y="240550"/>
                  </a:lnTo>
                  <a:lnTo>
                    <a:pt x="2574023" y="243027"/>
                  </a:lnTo>
                  <a:lnTo>
                    <a:pt x="2634145" y="243789"/>
                  </a:lnTo>
                  <a:lnTo>
                    <a:pt x="2700401" y="243814"/>
                  </a:lnTo>
                  <a:lnTo>
                    <a:pt x="2778544" y="242760"/>
                  </a:lnTo>
                  <a:lnTo>
                    <a:pt x="2840532" y="239268"/>
                  </a:lnTo>
                  <a:lnTo>
                    <a:pt x="2885668" y="232879"/>
                  </a:lnTo>
                  <a:lnTo>
                    <a:pt x="2913253" y="223113"/>
                  </a:lnTo>
                  <a:lnTo>
                    <a:pt x="2922613" y="209511"/>
                  </a:lnTo>
                  <a:close/>
                </a:path>
                <a:path w="3032125" h="243839">
                  <a:moveTo>
                    <a:pt x="3031756" y="114376"/>
                  </a:moveTo>
                  <a:lnTo>
                    <a:pt x="3029623" y="24511"/>
                  </a:lnTo>
                  <a:lnTo>
                    <a:pt x="2962516" y="16764"/>
                  </a:lnTo>
                  <a:lnTo>
                    <a:pt x="2912173" y="14414"/>
                  </a:lnTo>
                  <a:lnTo>
                    <a:pt x="2825089" y="11442"/>
                  </a:lnTo>
                  <a:lnTo>
                    <a:pt x="2776245" y="10388"/>
                  </a:lnTo>
                  <a:lnTo>
                    <a:pt x="2726982" y="10185"/>
                  </a:lnTo>
                  <a:lnTo>
                    <a:pt x="2677376" y="10566"/>
                  </a:lnTo>
                  <a:lnTo>
                    <a:pt x="2575280" y="11925"/>
                  </a:lnTo>
                  <a:lnTo>
                    <a:pt x="2522880" y="12293"/>
                  </a:lnTo>
                  <a:lnTo>
                    <a:pt x="2470315" y="12014"/>
                  </a:lnTo>
                  <a:lnTo>
                    <a:pt x="2417635" y="10744"/>
                  </a:lnTo>
                  <a:lnTo>
                    <a:pt x="2313521" y="5892"/>
                  </a:lnTo>
                  <a:lnTo>
                    <a:pt x="2261527" y="5207"/>
                  </a:lnTo>
                  <a:lnTo>
                    <a:pt x="2208631" y="5727"/>
                  </a:lnTo>
                  <a:lnTo>
                    <a:pt x="2154504" y="7048"/>
                  </a:lnTo>
                  <a:lnTo>
                    <a:pt x="2051672" y="10198"/>
                  </a:lnTo>
                  <a:lnTo>
                    <a:pt x="2003082" y="11404"/>
                  </a:lnTo>
                  <a:lnTo>
                    <a:pt x="1952917" y="12166"/>
                  </a:lnTo>
                  <a:lnTo>
                    <a:pt x="1901012" y="12255"/>
                  </a:lnTo>
                  <a:lnTo>
                    <a:pt x="1786839" y="10414"/>
                  </a:lnTo>
                  <a:lnTo>
                    <a:pt x="1731467" y="10172"/>
                  </a:lnTo>
                  <a:lnTo>
                    <a:pt x="1679778" y="10452"/>
                  </a:lnTo>
                  <a:lnTo>
                    <a:pt x="1585645" y="11518"/>
                  </a:lnTo>
                  <a:lnTo>
                    <a:pt x="1540725" y="11823"/>
                  </a:lnTo>
                  <a:lnTo>
                    <a:pt x="1494751" y="11696"/>
                  </a:lnTo>
                  <a:lnTo>
                    <a:pt x="1446682" y="10922"/>
                  </a:lnTo>
                  <a:lnTo>
                    <a:pt x="1395476" y="9271"/>
                  </a:lnTo>
                  <a:lnTo>
                    <a:pt x="1291247" y="4330"/>
                  </a:lnTo>
                  <a:lnTo>
                    <a:pt x="1242441" y="3187"/>
                  </a:lnTo>
                  <a:lnTo>
                    <a:pt x="1193634" y="2946"/>
                  </a:lnTo>
                  <a:lnTo>
                    <a:pt x="1144778" y="3429"/>
                  </a:lnTo>
                  <a:lnTo>
                    <a:pt x="1095844" y="4445"/>
                  </a:lnTo>
                  <a:lnTo>
                    <a:pt x="895248" y="10388"/>
                  </a:lnTo>
                  <a:lnTo>
                    <a:pt x="843648" y="11404"/>
                  </a:lnTo>
                  <a:lnTo>
                    <a:pt x="791679" y="11823"/>
                  </a:lnTo>
                  <a:lnTo>
                    <a:pt x="739292" y="11442"/>
                  </a:lnTo>
                  <a:lnTo>
                    <a:pt x="497039" y="6959"/>
                  </a:lnTo>
                  <a:lnTo>
                    <a:pt x="208788" y="0"/>
                  </a:lnTo>
                  <a:lnTo>
                    <a:pt x="126733" y="1181"/>
                  </a:lnTo>
                  <a:lnTo>
                    <a:pt x="60464" y="6959"/>
                  </a:lnTo>
                  <a:lnTo>
                    <a:pt x="16154" y="13335"/>
                  </a:lnTo>
                  <a:lnTo>
                    <a:pt x="0" y="16344"/>
                  </a:lnTo>
                  <a:lnTo>
                    <a:pt x="10655" y="107848"/>
                  </a:lnTo>
                  <a:lnTo>
                    <a:pt x="89052" y="106807"/>
                  </a:lnTo>
                  <a:lnTo>
                    <a:pt x="142481" y="105600"/>
                  </a:lnTo>
                  <a:lnTo>
                    <a:pt x="195516" y="103479"/>
                  </a:lnTo>
                  <a:lnTo>
                    <a:pt x="272707" y="99669"/>
                  </a:lnTo>
                  <a:lnTo>
                    <a:pt x="317792" y="97955"/>
                  </a:lnTo>
                  <a:lnTo>
                    <a:pt x="365823" y="97040"/>
                  </a:lnTo>
                  <a:lnTo>
                    <a:pt x="416013" y="96774"/>
                  </a:lnTo>
                  <a:lnTo>
                    <a:pt x="467499" y="96989"/>
                  </a:lnTo>
                  <a:lnTo>
                    <a:pt x="670153" y="99453"/>
                  </a:lnTo>
                  <a:lnTo>
                    <a:pt x="715860" y="99669"/>
                  </a:lnTo>
                  <a:lnTo>
                    <a:pt x="1024864" y="98958"/>
                  </a:lnTo>
                  <a:lnTo>
                    <a:pt x="1127213" y="99250"/>
                  </a:lnTo>
                  <a:lnTo>
                    <a:pt x="1173924" y="99669"/>
                  </a:lnTo>
                  <a:lnTo>
                    <a:pt x="1221409" y="100495"/>
                  </a:lnTo>
                  <a:lnTo>
                    <a:pt x="1384414" y="104546"/>
                  </a:lnTo>
                  <a:lnTo>
                    <a:pt x="1440459" y="105765"/>
                  </a:lnTo>
                  <a:lnTo>
                    <a:pt x="1494777" y="106578"/>
                  </a:lnTo>
                  <a:lnTo>
                    <a:pt x="1545831" y="106781"/>
                  </a:lnTo>
                  <a:lnTo>
                    <a:pt x="1592084" y="106184"/>
                  </a:lnTo>
                  <a:lnTo>
                    <a:pt x="1631988" y="104571"/>
                  </a:lnTo>
                  <a:lnTo>
                    <a:pt x="1672958" y="102362"/>
                  </a:lnTo>
                  <a:lnTo>
                    <a:pt x="1721866" y="100126"/>
                  </a:lnTo>
                  <a:lnTo>
                    <a:pt x="1776399" y="97980"/>
                  </a:lnTo>
                  <a:lnTo>
                    <a:pt x="1834248" y="96050"/>
                  </a:lnTo>
                  <a:lnTo>
                    <a:pt x="1893100" y="94411"/>
                  </a:lnTo>
                  <a:lnTo>
                    <a:pt x="1950631" y="93205"/>
                  </a:lnTo>
                  <a:lnTo>
                    <a:pt x="2004529" y="92519"/>
                  </a:lnTo>
                  <a:lnTo>
                    <a:pt x="2052485" y="92456"/>
                  </a:lnTo>
                  <a:lnTo>
                    <a:pt x="2092172" y="93141"/>
                  </a:lnTo>
                  <a:lnTo>
                    <a:pt x="2279726" y="100330"/>
                  </a:lnTo>
                  <a:lnTo>
                    <a:pt x="2335961" y="102235"/>
                  </a:lnTo>
                  <a:lnTo>
                    <a:pt x="2393150" y="103797"/>
                  </a:lnTo>
                  <a:lnTo>
                    <a:pt x="2449919" y="104825"/>
                  </a:lnTo>
                  <a:lnTo>
                    <a:pt x="2504884" y="105156"/>
                  </a:lnTo>
                  <a:lnTo>
                    <a:pt x="2618257" y="103822"/>
                  </a:lnTo>
                  <a:lnTo>
                    <a:pt x="2675432" y="104165"/>
                  </a:lnTo>
                  <a:lnTo>
                    <a:pt x="2728442" y="105270"/>
                  </a:lnTo>
                  <a:lnTo>
                    <a:pt x="2777528" y="106832"/>
                  </a:lnTo>
                  <a:lnTo>
                    <a:pt x="2865005" y="110070"/>
                  </a:lnTo>
                  <a:lnTo>
                    <a:pt x="2903918" y="111112"/>
                  </a:lnTo>
                  <a:lnTo>
                    <a:pt x="2909798" y="111252"/>
                  </a:lnTo>
                  <a:lnTo>
                    <a:pt x="2845587" y="110909"/>
                  </a:lnTo>
                  <a:lnTo>
                    <a:pt x="2779788" y="112166"/>
                  </a:lnTo>
                  <a:lnTo>
                    <a:pt x="2720200" y="115087"/>
                  </a:lnTo>
                  <a:lnTo>
                    <a:pt x="2671648" y="119748"/>
                  </a:lnTo>
                  <a:lnTo>
                    <a:pt x="2638958" y="126199"/>
                  </a:lnTo>
                  <a:lnTo>
                    <a:pt x="2626995" y="134531"/>
                  </a:lnTo>
                  <a:lnTo>
                    <a:pt x="2636215" y="148183"/>
                  </a:lnTo>
                  <a:lnTo>
                    <a:pt x="2702077" y="162318"/>
                  </a:lnTo>
                  <a:lnTo>
                    <a:pt x="2753436" y="164795"/>
                  </a:lnTo>
                  <a:lnTo>
                    <a:pt x="2813570" y="165557"/>
                  </a:lnTo>
                  <a:lnTo>
                    <a:pt x="2879839" y="165582"/>
                  </a:lnTo>
                  <a:lnTo>
                    <a:pt x="2925267" y="165277"/>
                  </a:lnTo>
                  <a:lnTo>
                    <a:pt x="2965818" y="164274"/>
                  </a:lnTo>
                  <a:lnTo>
                    <a:pt x="3001353" y="162509"/>
                  </a:lnTo>
                  <a:lnTo>
                    <a:pt x="3031756" y="159867"/>
                  </a:lnTo>
                  <a:lnTo>
                    <a:pt x="3031756" y="116509"/>
                  </a:lnTo>
                  <a:lnTo>
                    <a:pt x="2976397" y="113144"/>
                  </a:lnTo>
                  <a:lnTo>
                    <a:pt x="2921101" y="111518"/>
                  </a:lnTo>
                  <a:lnTo>
                    <a:pt x="3000603" y="113360"/>
                  </a:lnTo>
                  <a:lnTo>
                    <a:pt x="3031756" y="114376"/>
                  </a:lnTo>
                  <a:close/>
                </a:path>
              </a:pathLst>
            </a:custGeom>
            <a:solidFill>
              <a:srgbClr val="F3B9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927568" y="3494506"/>
              <a:ext cx="3022371" cy="4329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919186" y="3421150"/>
              <a:ext cx="3030753" cy="45860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7916643" y="4909451"/>
              <a:ext cx="1518285" cy="121285"/>
            </a:xfrm>
            <a:custGeom>
              <a:avLst/>
              <a:gdLst/>
              <a:ahLst/>
              <a:cxnLst/>
              <a:rect l="l" t="t" r="r" b="b"/>
              <a:pathLst>
                <a:path w="1518284" h="121285">
                  <a:moveTo>
                    <a:pt x="1518031" y="102806"/>
                  </a:moveTo>
                  <a:lnTo>
                    <a:pt x="1311389" y="102806"/>
                  </a:lnTo>
                  <a:lnTo>
                    <a:pt x="1306525" y="108407"/>
                  </a:lnTo>
                  <a:lnTo>
                    <a:pt x="1301877" y="114249"/>
                  </a:lnTo>
                  <a:lnTo>
                    <a:pt x="1297343" y="120357"/>
                  </a:lnTo>
                  <a:lnTo>
                    <a:pt x="1518031" y="120357"/>
                  </a:lnTo>
                  <a:lnTo>
                    <a:pt x="1518031" y="102806"/>
                  </a:lnTo>
                  <a:close/>
                </a:path>
                <a:path w="1518284" h="121285">
                  <a:moveTo>
                    <a:pt x="1102965" y="102793"/>
                  </a:moveTo>
                  <a:lnTo>
                    <a:pt x="1100934" y="102793"/>
                  </a:lnTo>
                  <a:lnTo>
                    <a:pt x="1098003" y="114249"/>
                  </a:lnTo>
                  <a:lnTo>
                    <a:pt x="1096479" y="120446"/>
                  </a:lnTo>
                  <a:lnTo>
                    <a:pt x="1096835" y="120446"/>
                  </a:lnTo>
                  <a:lnTo>
                    <a:pt x="1099134" y="114706"/>
                  </a:lnTo>
                  <a:lnTo>
                    <a:pt x="1101075" y="109004"/>
                  </a:lnTo>
                  <a:lnTo>
                    <a:pt x="1102965" y="102793"/>
                  </a:lnTo>
                  <a:close/>
                </a:path>
                <a:path w="1518284" h="121285">
                  <a:moveTo>
                    <a:pt x="1293939" y="102793"/>
                  </a:moveTo>
                  <a:lnTo>
                    <a:pt x="1103372" y="102793"/>
                  </a:lnTo>
                  <a:lnTo>
                    <a:pt x="1101598" y="108813"/>
                  </a:lnTo>
                  <a:lnTo>
                    <a:pt x="1099642" y="114706"/>
                  </a:lnTo>
                  <a:lnTo>
                    <a:pt x="1097343" y="120446"/>
                  </a:lnTo>
                  <a:lnTo>
                    <a:pt x="1284888" y="120446"/>
                  </a:lnTo>
                  <a:lnTo>
                    <a:pt x="1284960" y="119722"/>
                  </a:lnTo>
                  <a:lnTo>
                    <a:pt x="1285189" y="116573"/>
                  </a:lnTo>
                  <a:lnTo>
                    <a:pt x="1286484" y="113360"/>
                  </a:lnTo>
                  <a:lnTo>
                    <a:pt x="1288580" y="109994"/>
                  </a:lnTo>
                  <a:lnTo>
                    <a:pt x="1292199" y="104914"/>
                  </a:lnTo>
                  <a:lnTo>
                    <a:pt x="1293583" y="103263"/>
                  </a:lnTo>
                  <a:lnTo>
                    <a:pt x="1293939" y="102793"/>
                  </a:lnTo>
                  <a:close/>
                </a:path>
                <a:path w="1518284" h="121285">
                  <a:moveTo>
                    <a:pt x="1092034" y="102781"/>
                  </a:moveTo>
                  <a:lnTo>
                    <a:pt x="686295" y="102781"/>
                  </a:lnTo>
                  <a:lnTo>
                    <a:pt x="686646" y="114769"/>
                  </a:lnTo>
                  <a:lnTo>
                    <a:pt x="686650" y="120573"/>
                  </a:lnTo>
                  <a:lnTo>
                    <a:pt x="1086573" y="120446"/>
                  </a:lnTo>
                  <a:lnTo>
                    <a:pt x="1088518" y="114909"/>
                  </a:lnTo>
                  <a:lnTo>
                    <a:pt x="1090307" y="108953"/>
                  </a:lnTo>
                  <a:lnTo>
                    <a:pt x="1092034" y="102781"/>
                  </a:lnTo>
                  <a:close/>
                </a:path>
                <a:path w="1518284" h="121285">
                  <a:moveTo>
                    <a:pt x="685622" y="102768"/>
                  </a:moveTo>
                  <a:lnTo>
                    <a:pt x="684936" y="102768"/>
                  </a:lnTo>
                  <a:lnTo>
                    <a:pt x="685050" y="109131"/>
                  </a:lnTo>
                  <a:lnTo>
                    <a:pt x="685319" y="114909"/>
                  </a:lnTo>
                  <a:lnTo>
                    <a:pt x="685775" y="120586"/>
                  </a:lnTo>
                  <a:lnTo>
                    <a:pt x="685927" y="120586"/>
                  </a:lnTo>
                  <a:lnTo>
                    <a:pt x="685927" y="114909"/>
                  </a:lnTo>
                  <a:lnTo>
                    <a:pt x="685768" y="109131"/>
                  </a:lnTo>
                  <a:lnTo>
                    <a:pt x="685622" y="102768"/>
                  </a:lnTo>
                  <a:close/>
                </a:path>
                <a:path w="1518284" h="121285">
                  <a:moveTo>
                    <a:pt x="390943" y="102768"/>
                  </a:moveTo>
                  <a:lnTo>
                    <a:pt x="219899" y="102768"/>
                  </a:lnTo>
                  <a:lnTo>
                    <a:pt x="219839" y="106159"/>
                  </a:lnTo>
                  <a:lnTo>
                    <a:pt x="219721" y="115252"/>
                  </a:lnTo>
                  <a:lnTo>
                    <a:pt x="219595" y="120764"/>
                  </a:lnTo>
                  <a:lnTo>
                    <a:pt x="382298" y="120764"/>
                  </a:lnTo>
                  <a:lnTo>
                    <a:pt x="385038" y="114401"/>
                  </a:lnTo>
                  <a:lnTo>
                    <a:pt x="387921" y="108432"/>
                  </a:lnTo>
                  <a:lnTo>
                    <a:pt x="390943" y="102768"/>
                  </a:lnTo>
                  <a:close/>
                </a:path>
                <a:path w="1518284" h="121285">
                  <a:moveTo>
                    <a:pt x="676694" y="102768"/>
                  </a:moveTo>
                  <a:lnTo>
                    <a:pt x="397777" y="102768"/>
                  </a:lnTo>
                  <a:lnTo>
                    <a:pt x="396189" y="106159"/>
                  </a:lnTo>
                  <a:lnTo>
                    <a:pt x="394677" y="109651"/>
                  </a:lnTo>
                  <a:lnTo>
                    <a:pt x="392150" y="115709"/>
                  </a:lnTo>
                  <a:lnTo>
                    <a:pt x="391223" y="118198"/>
                  </a:lnTo>
                  <a:lnTo>
                    <a:pt x="390324" y="120764"/>
                  </a:lnTo>
                  <a:lnTo>
                    <a:pt x="679092" y="120764"/>
                  </a:lnTo>
                  <a:lnTo>
                    <a:pt x="677696" y="115709"/>
                  </a:lnTo>
                  <a:lnTo>
                    <a:pt x="677570" y="115252"/>
                  </a:lnTo>
                  <a:lnTo>
                    <a:pt x="676889" y="109651"/>
                  </a:lnTo>
                  <a:lnTo>
                    <a:pt x="676767" y="106159"/>
                  </a:lnTo>
                  <a:lnTo>
                    <a:pt x="676694" y="102768"/>
                  </a:lnTo>
                  <a:close/>
                </a:path>
                <a:path w="1518284" h="121285">
                  <a:moveTo>
                    <a:pt x="0" y="102374"/>
                  </a:moveTo>
                  <a:lnTo>
                    <a:pt x="0" y="120840"/>
                  </a:lnTo>
                  <a:lnTo>
                    <a:pt x="209233" y="120840"/>
                  </a:lnTo>
                  <a:lnTo>
                    <a:pt x="209105" y="108546"/>
                  </a:lnTo>
                  <a:lnTo>
                    <a:pt x="209092" y="102730"/>
                  </a:lnTo>
                  <a:lnTo>
                    <a:pt x="369" y="102730"/>
                  </a:lnTo>
                  <a:lnTo>
                    <a:pt x="0" y="102374"/>
                  </a:lnTo>
                  <a:close/>
                </a:path>
                <a:path w="1518284" h="121285">
                  <a:moveTo>
                    <a:pt x="571" y="0"/>
                  </a:moveTo>
                  <a:lnTo>
                    <a:pt x="0" y="0"/>
                  </a:lnTo>
                  <a:lnTo>
                    <a:pt x="0" y="2743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606928" y="4512548"/>
              <a:ext cx="855344" cy="53975"/>
            </a:xfrm>
            <a:custGeom>
              <a:avLst/>
              <a:gdLst/>
              <a:ahLst/>
              <a:cxnLst/>
              <a:rect l="l" t="t" r="r" b="b"/>
              <a:pathLst>
                <a:path w="855345" h="53975">
                  <a:moveTo>
                    <a:pt x="794588" y="45821"/>
                  </a:moveTo>
                  <a:lnTo>
                    <a:pt x="793089" y="47650"/>
                  </a:lnTo>
                  <a:lnTo>
                    <a:pt x="791260" y="49644"/>
                  </a:lnTo>
                  <a:lnTo>
                    <a:pt x="789774" y="51130"/>
                  </a:lnTo>
                  <a:lnTo>
                    <a:pt x="815848" y="52997"/>
                  </a:lnTo>
                  <a:lnTo>
                    <a:pt x="854209" y="52997"/>
                  </a:lnTo>
                  <a:lnTo>
                    <a:pt x="854938" y="53314"/>
                  </a:lnTo>
                  <a:lnTo>
                    <a:pt x="854443" y="49644"/>
                  </a:lnTo>
                  <a:lnTo>
                    <a:pt x="850736" y="49644"/>
                  </a:lnTo>
                  <a:lnTo>
                    <a:pt x="794588" y="45821"/>
                  </a:lnTo>
                  <a:close/>
                </a:path>
                <a:path w="855345" h="53975">
                  <a:moveTo>
                    <a:pt x="651014" y="31216"/>
                  </a:moveTo>
                  <a:lnTo>
                    <a:pt x="637235" y="53098"/>
                  </a:lnTo>
                  <a:lnTo>
                    <a:pt x="645386" y="53098"/>
                  </a:lnTo>
                  <a:lnTo>
                    <a:pt x="655672" y="51430"/>
                  </a:lnTo>
                  <a:lnTo>
                    <a:pt x="666035" y="50153"/>
                  </a:lnTo>
                  <a:lnTo>
                    <a:pt x="676536" y="49223"/>
                  </a:lnTo>
                  <a:lnTo>
                    <a:pt x="687158" y="48602"/>
                  </a:lnTo>
                  <a:lnTo>
                    <a:pt x="686828" y="48259"/>
                  </a:lnTo>
                  <a:lnTo>
                    <a:pt x="684072" y="45084"/>
                  </a:lnTo>
                  <a:lnTo>
                    <a:pt x="682129" y="42506"/>
                  </a:lnTo>
                  <a:lnTo>
                    <a:pt x="680364" y="39865"/>
                  </a:lnTo>
                  <a:lnTo>
                    <a:pt x="678154" y="39420"/>
                  </a:lnTo>
                  <a:lnTo>
                    <a:pt x="676021" y="38925"/>
                  </a:lnTo>
                  <a:lnTo>
                    <a:pt x="673989" y="38417"/>
                  </a:lnTo>
                  <a:lnTo>
                    <a:pt x="658901" y="37617"/>
                  </a:lnTo>
                  <a:lnTo>
                    <a:pt x="653618" y="35026"/>
                  </a:lnTo>
                  <a:lnTo>
                    <a:pt x="651014" y="31216"/>
                  </a:lnTo>
                  <a:close/>
                </a:path>
                <a:path w="855345" h="53975">
                  <a:moveTo>
                    <a:pt x="325829" y="35059"/>
                  </a:moveTo>
                  <a:lnTo>
                    <a:pt x="37152" y="35059"/>
                  </a:lnTo>
                  <a:lnTo>
                    <a:pt x="48875" y="35707"/>
                  </a:lnTo>
                  <a:lnTo>
                    <a:pt x="61756" y="37707"/>
                  </a:lnTo>
                  <a:lnTo>
                    <a:pt x="73737" y="40968"/>
                  </a:lnTo>
                  <a:lnTo>
                    <a:pt x="83115" y="44780"/>
                  </a:lnTo>
                  <a:lnTo>
                    <a:pt x="84974" y="45554"/>
                  </a:lnTo>
                  <a:lnTo>
                    <a:pt x="85293" y="45707"/>
                  </a:lnTo>
                  <a:lnTo>
                    <a:pt x="90546" y="47853"/>
                  </a:lnTo>
                  <a:lnTo>
                    <a:pt x="95211" y="50342"/>
                  </a:lnTo>
                  <a:lnTo>
                    <a:pt x="99415" y="53378"/>
                  </a:lnTo>
                  <a:lnTo>
                    <a:pt x="240093" y="53378"/>
                  </a:lnTo>
                  <a:lnTo>
                    <a:pt x="243598" y="52501"/>
                  </a:lnTo>
                  <a:lnTo>
                    <a:pt x="246735" y="51638"/>
                  </a:lnTo>
                  <a:lnTo>
                    <a:pt x="249758" y="50571"/>
                  </a:lnTo>
                  <a:lnTo>
                    <a:pt x="255104" y="49568"/>
                  </a:lnTo>
                  <a:lnTo>
                    <a:pt x="260540" y="48640"/>
                  </a:lnTo>
                  <a:lnTo>
                    <a:pt x="265887" y="47853"/>
                  </a:lnTo>
                  <a:lnTo>
                    <a:pt x="266027" y="47853"/>
                  </a:lnTo>
                  <a:lnTo>
                    <a:pt x="280877" y="44780"/>
                  </a:lnTo>
                  <a:lnTo>
                    <a:pt x="280735" y="44780"/>
                  </a:lnTo>
                  <a:lnTo>
                    <a:pt x="296778" y="42111"/>
                  </a:lnTo>
                  <a:lnTo>
                    <a:pt x="312327" y="40103"/>
                  </a:lnTo>
                  <a:lnTo>
                    <a:pt x="328066" y="38607"/>
                  </a:lnTo>
                  <a:lnTo>
                    <a:pt x="325829" y="35059"/>
                  </a:lnTo>
                  <a:close/>
                </a:path>
                <a:path w="855345" h="53975">
                  <a:moveTo>
                    <a:pt x="288823" y="44780"/>
                  </a:moveTo>
                  <a:lnTo>
                    <a:pt x="281292" y="45554"/>
                  </a:lnTo>
                  <a:lnTo>
                    <a:pt x="273850" y="46570"/>
                  </a:lnTo>
                  <a:lnTo>
                    <a:pt x="265887" y="47853"/>
                  </a:lnTo>
                  <a:lnTo>
                    <a:pt x="262123" y="48640"/>
                  </a:lnTo>
                  <a:lnTo>
                    <a:pt x="262264" y="48640"/>
                  </a:lnTo>
                  <a:lnTo>
                    <a:pt x="256781" y="50063"/>
                  </a:lnTo>
                  <a:lnTo>
                    <a:pt x="264237" y="48640"/>
                  </a:lnTo>
                  <a:lnTo>
                    <a:pt x="272316" y="47236"/>
                  </a:lnTo>
                  <a:lnTo>
                    <a:pt x="280462" y="45957"/>
                  </a:lnTo>
                  <a:lnTo>
                    <a:pt x="288823" y="44780"/>
                  </a:lnTo>
                  <a:close/>
                </a:path>
                <a:path w="855345" h="53975">
                  <a:moveTo>
                    <a:pt x="1841" y="34162"/>
                  </a:moveTo>
                  <a:lnTo>
                    <a:pt x="0" y="37096"/>
                  </a:lnTo>
                  <a:lnTo>
                    <a:pt x="5778" y="36575"/>
                  </a:lnTo>
                  <a:lnTo>
                    <a:pt x="14099" y="36118"/>
                  </a:lnTo>
                  <a:lnTo>
                    <a:pt x="17272" y="36118"/>
                  </a:lnTo>
                  <a:lnTo>
                    <a:pt x="23406" y="35394"/>
                  </a:lnTo>
                  <a:lnTo>
                    <a:pt x="28847" y="35059"/>
                  </a:lnTo>
                  <a:lnTo>
                    <a:pt x="31093" y="35059"/>
                  </a:lnTo>
                  <a:lnTo>
                    <a:pt x="2660" y="34291"/>
                  </a:lnTo>
                  <a:lnTo>
                    <a:pt x="5226" y="34291"/>
                  </a:lnTo>
                  <a:lnTo>
                    <a:pt x="1841" y="34162"/>
                  </a:lnTo>
                  <a:close/>
                </a:path>
                <a:path w="855345" h="53975">
                  <a:moveTo>
                    <a:pt x="25877" y="36118"/>
                  </a:moveTo>
                  <a:lnTo>
                    <a:pt x="17272" y="36118"/>
                  </a:lnTo>
                  <a:lnTo>
                    <a:pt x="13718" y="36575"/>
                  </a:lnTo>
                  <a:lnTo>
                    <a:pt x="7785" y="36575"/>
                  </a:lnTo>
                  <a:lnTo>
                    <a:pt x="25877" y="36118"/>
                  </a:lnTo>
                  <a:close/>
                </a:path>
                <a:path w="855345" h="53975">
                  <a:moveTo>
                    <a:pt x="31757" y="36118"/>
                  </a:moveTo>
                  <a:lnTo>
                    <a:pt x="26812" y="36118"/>
                  </a:lnTo>
                  <a:lnTo>
                    <a:pt x="40824" y="36575"/>
                  </a:lnTo>
                  <a:lnTo>
                    <a:pt x="39347" y="36575"/>
                  </a:lnTo>
                  <a:lnTo>
                    <a:pt x="31757" y="36118"/>
                  </a:lnTo>
                  <a:close/>
                </a:path>
                <a:path w="855345" h="53975">
                  <a:moveTo>
                    <a:pt x="281796" y="33616"/>
                  </a:moveTo>
                  <a:lnTo>
                    <a:pt x="92728" y="33616"/>
                  </a:lnTo>
                  <a:lnTo>
                    <a:pt x="81781" y="34162"/>
                  </a:lnTo>
                  <a:lnTo>
                    <a:pt x="77955" y="34291"/>
                  </a:lnTo>
                  <a:lnTo>
                    <a:pt x="83987" y="34291"/>
                  </a:lnTo>
                  <a:lnTo>
                    <a:pt x="48351" y="35059"/>
                  </a:lnTo>
                  <a:lnTo>
                    <a:pt x="309062" y="35059"/>
                  </a:lnTo>
                  <a:lnTo>
                    <a:pt x="290358" y="34291"/>
                  </a:lnTo>
                  <a:lnTo>
                    <a:pt x="281796" y="33616"/>
                  </a:lnTo>
                  <a:close/>
                </a:path>
                <a:path w="855345" h="53975">
                  <a:moveTo>
                    <a:pt x="429849" y="34291"/>
                  </a:moveTo>
                  <a:lnTo>
                    <a:pt x="325344" y="34291"/>
                  </a:lnTo>
                  <a:lnTo>
                    <a:pt x="325829" y="35059"/>
                  </a:lnTo>
                  <a:lnTo>
                    <a:pt x="186008" y="35059"/>
                  </a:lnTo>
                  <a:lnTo>
                    <a:pt x="429849" y="34291"/>
                  </a:lnTo>
                  <a:close/>
                </a:path>
                <a:path w="855345" h="53975">
                  <a:moveTo>
                    <a:pt x="232029" y="0"/>
                  </a:moveTo>
                  <a:lnTo>
                    <a:pt x="229066" y="0"/>
                  </a:lnTo>
                  <a:lnTo>
                    <a:pt x="223774" y="139"/>
                  </a:lnTo>
                  <a:lnTo>
                    <a:pt x="222033" y="5307"/>
                  </a:lnTo>
                  <a:lnTo>
                    <a:pt x="217009" y="10099"/>
                  </a:lnTo>
                  <a:lnTo>
                    <a:pt x="178634" y="25885"/>
                  </a:lnTo>
                  <a:lnTo>
                    <a:pt x="132963" y="32927"/>
                  </a:lnTo>
                  <a:lnTo>
                    <a:pt x="108115" y="33616"/>
                  </a:lnTo>
                  <a:lnTo>
                    <a:pt x="281436" y="33616"/>
                  </a:lnTo>
                  <a:lnTo>
                    <a:pt x="271894" y="32397"/>
                  </a:lnTo>
                  <a:lnTo>
                    <a:pt x="262851" y="31622"/>
                  </a:lnTo>
                  <a:lnTo>
                    <a:pt x="254762" y="29895"/>
                  </a:lnTo>
                  <a:lnTo>
                    <a:pt x="248297" y="26885"/>
                  </a:lnTo>
                  <a:lnTo>
                    <a:pt x="247586" y="26593"/>
                  </a:lnTo>
                  <a:lnTo>
                    <a:pt x="240368" y="22927"/>
                  </a:lnTo>
                  <a:lnTo>
                    <a:pt x="235073" y="17778"/>
                  </a:lnTo>
                  <a:lnTo>
                    <a:pt x="232127" y="10922"/>
                  </a:lnTo>
                  <a:lnTo>
                    <a:pt x="232015" y="5307"/>
                  </a:lnTo>
                  <a:lnTo>
                    <a:pt x="231952" y="139"/>
                  </a:lnTo>
                  <a:lnTo>
                    <a:pt x="232168" y="139"/>
                  </a:lnTo>
                  <a:lnTo>
                    <a:pt x="232029" y="0"/>
                  </a:lnTo>
                  <a:close/>
                </a:path>
                <a:path w="855345" h="53975">
                  <a:moveTo>
                    <a:pt x="232092" y="1282"/>
                  </a:moveTo>
                  <a:lnTo>
                    <a:pt x="231952" y="2133"/>
                  </a:lnTo>
                  <a:lnTo>
                    <a:pt x="232168" y="4508"/>
                  </a:lnTo>
                  <a:lnTo>
                    <a:pt x="232092" y="1282"/>
                  </a:lnTo>
                  <a:close/>
                </a:path>
                <a:path w="855345" h="53975">
                  <a:moveTo>
                    <a:pt x="223774" y="0"/>
                  </a:moveTo>
                  <a:lnTo>
                    <a:pt x="223558" y="139"/>
                  </a:lnTo>
                  <a:lnTo>
                    <a:pt x="223774" y="139"/>
                  </a:lnTo>
                  <a:lnTo>
                    <a:pt x="223774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428190" y="4514469"/>
              <a:ext cx="196339" cy="51574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932481" y="4517199"/>
              <a:ext cx="326212" cy="48501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7930134" y="4512690"/>
              <a:ext cx="900430" cy="53975"/>
            </a:xfrm>
            <a:custGeom>
              <a:avLst/>
              <a:gdLst/>
              <a:ahLst/>
              <a:cxnLst/>
              <a:rect l="l" t="t" r="r" b="b"/>
              <a:pathLst>
                <a:path w="900429" h="53975">
                  <a:moveTo>
                    <a:pt x="259194" y="6083"/>
                  </a:moveTo>
                  <a:lnTo>
                    <a:pt x="254203" y="13449"/>
                  </a:lnTo>
                  <a:lnTo>
                    <a:pt x="249212" y="19392"/>
                  </a:lnTo>
                  <a:lnTo>
                    <a:pt x="243928" y="24180"/>
                  </a:lnTo>
                  <a:lnTo>
                    <a:pt x="249643" y="19392"/>
                  </a:lnTo>
                  <a:lnTo>
                    <a:pt x="254787" y="13449"/>
                  </a:lnTo>
                  <a:lnTo>
                    <a:pt x="259194" y="6083"/>
                  </a:lnTo>
                  <a:close/>
                </a:path>
                <a:path w="900429" h="53975">
                  <a:moveTo>
                    <a:pt x="284467" y="41186"/>
                  </a:moveTo>
                  <a:lnTo>
                    <a:pt x="248373" y="26365"/>
                  </a:lnTo>
                  <a:lnTo>
                    <a:pt x="248297" y="25641"/>
                  </a:lnTo>
                  <a:lnTo>
                    <a:pt x="252895" y="17881"/>
                  </a:lnTo>
                  <a:lnTo>
                    <a:pt x="263461" y="8077"/>
                  </a:lnTo>
                  <a:lnTo>
                    <a:pt x="264261" y="7505"/>
                  </a:lnTo>
                  <a:lnTo>
                    <a:pt x="268008" y="4508"/>
                  </a:lnTo>
                  <a:lnTo>
                    <a:pt x="260426" y="4508"/>
                  </a:lnTo>
                  <a:lnTo>
                    <a:pt x="255117" y="13144"/>
                  </a:lnTo>
                  <a:lnTo>
                    <a:pt x="249021" y="20396"/>
                  </a:lnTo>
                  <a:lnTo>
                    <a:pt x="214820" y="39471"/>
                  </a:lnTo>
                  <a:lnTo>
                    <a:pt x="188252" y="42570"/>
                  </a:lnTo>
                  <a:lnTo>
                    <a:pt x="136144" y="42570"/>
                  </a:lnTo>
                  <a:lnTo>
                    <a:pt x="121196" y="43103"/>
                  </a:lnTo>
                  <a:lnTo>
                    <a:pt x="98056" y="43103"/>
                  </a:lnTo>
                  <a:lnTo>
                    <a:pt x="0" y="44513"/>
                  </a:lnTo>
                  <a:lnTo>
                    <a:pt x="0" y="47523"/>
                  </a:lnTo>
                  <a:lnTo>
                    <a:pt x="14516" y="47523"/>
                  </a:lnTo>
                  <a:lnTo>
                    <a:pt x="48196" y="46863"/>
                  </a:lnTo>
                  <a:lnTo>
                    <a:pt x="48602" y="46863"/>
                  </a:lnTo>
                  <a:lnTo>
                    <a:pt x="114452" y="44716"/>
                  </a:lnTo>
                  <a:lnTo>
                    <a:pt x="134137" y="44513"/>
                  </a:lnTo>
                  <a:lnTo>
                    <a:pt x="136372" y="44513"/>
                  </a:lnTo>
                  <a:lnTo>
                    <a:pt x="153187" y="44716"/>
                  </a:lnTo>
                  <a:lnTo>
                    <a:pt x="169545" y="45453"/>
                  </a:lnTo>
                  <a:lnTo>
                    <a:pt x="184429" y="46863"/>
                  </a:lnTo>
                  <a:lnTo>
                    <a:pt x="184226" y="46863"/>
                  </a:lnTo>
                  <a:lnTo>
                    <a:pt x="202615" y="50063"/>
                  </a:lnTo>
                  <a:lnTo>
                    <a:pt x="207683" y="51600"/>
                  </a:lnTo>
                  <a:lnTo>
                    <a:pt x="210731" y="53530"/>
                  </a:lnTo>
                  <a:lnTo>
                    <a:pt x="238721" y="53530"/>
                  </a:lnTo>
                  <a:lnTo>
                    <a:pt x="247840" y="49428"/>
                  </a:lnTo>
                  <a:lnTo>
                    <a:pt x="258241" y="46304"/>
                  </a:lnTo>
                  <a:lnTo>
                    <a:pt x="267957" y="44513"/>
                  </a:lnTo>
                  <a:lnTo>
                    <a:pt x="269862" y="44157"/>
                  </a:lnTo>
                  <a:lnTo>
                    <a:pt x="281533" y="43103"/>
                  </a:lnTo>
                  <a:lnTo>
                    <a:pt x="284327" y="43103"/>
                  </a:lnTo>
                  <a:lnTo>
                    <a:pt x="284429" y="41554"/>
                  </a:lnTo>
                  <a:lnTo>
                    <a:pt x="284467" y="41186"/>
                  </a:lnTo>
                  <a:close/>
                </a:path>
                <a:path w="900429" h="53975">
                  <a:moveTo>
                    <a:pt x="768591" y="33197"/>
                  </a:moveTo>
                  <a:lnTo>
                    <a:pt x="746163" y="32308"/>
                  </a:lnTo>
                  <a:lnTo>
                    <a:pt x="702335" y="29921"/>
                  </a:lnTo>
                  <a:lnTo>
                    <a:pt x="681723" y="29108"/>
                  </a:lnTo>
                  <a:lnTo>
                    <a:pt x="678764" y="33794"/>
                  </a:lnTo>
                  <a:lnTo>
                    <a:pt x="681558" y="33794"/>
                  </a:lnTo>
                  <a:lnTo>
                    <a:pt x="688441" y="34061"/>
                  </a:lnTo>
                  <a:lnTo>
                    <a:pt x="698207" y="34328"/>
                  </a:lnTo>
                  <a:lnTo>
                    <a:pt x="708075" y="34493"/>
                  </a:lnTo>
                  <a:lnTo>
                    <a:pt x="729157" y="34493"/>
                  </a:lnTo>
                  <a:lnTo>
                    <a:pt x="737247" y="34328"/>
                  </a:lnTo>
                  <a:lnTo>
                    <a:pt x="739736" y="34328"/>
                  </a:lnTo>
                  <a:lnTo>
                    <a:pt x="756069" y="33794"/>
                  </a:lnTo>
                  <a:lnTo>
                    <a:pt x="768591" y="33197"/>
                  </a:lnTo>
                  <a:close/>
                </a:path>
                <a:path w="900429" h="53975">
                  <a:moveTo>
                    <a:pt x="900137" y="0"/>
                  </a:moveTo>
                  <a:lnTo>
                    <a:pt x="895146" y="5054"/>
                  </a:lnTo>
                  <a:lnTo>
                    <a:pt x="889673" y="9613"/>
                  </a:lnTo>
                  <a:lnTo>
                    <a:pt x="883742" y="13665"/>
                  </a:lnTo>
                  <a:lnTo>
                    <a:pt x="877417" y="17233"/>
                  </a:lnTo>
                  <a:lnTo>
                    <a:pt x="886841" y="13462"/>
                  </a:lnTo>
                  <a:lnTo>
                    <a:pt x="893927" y="9347"/>
                  </a:lnTo>
                  <a:lnTo>
                    <a:pt x="898436" y="4851"/>
                  </a:lnTo>
                  <a:lnTo>
                    <a:pt x="900137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312062" y="4541123"/>
              <a:ext cx="299799" cy="1012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214487" y="4551768"/>
              <a:ext cx="74752" cy="3771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8289224" y="45536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288058" y="4551133"/>
              <a:ext cx="176258" cy="9842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8014678" y="4557712"/>
              <a:ext cx="1280795" cy="8255"/>
            </a:xfrm>
            <a:custGeom>
              <a:avLst/>
              <a:gdLst/>
              <a:ahLst/>
              <a:cxnLst/>
              <a:rect l="l" t="t" r="r" b="b"/>
              <a:pathLst>
                <a:path w="1280795" h="8254">
                  <a:moveTo>
                    <a:pt x="104533" y="2908"/>
                  </a:moveTo>
                  <a:lnTo>
                    <a:pt x="93256" y="1473"/>
                  </a:lnTo>
                  <a:lnTo>
                    <a:pt x="80441" y="520"/>
                  </a:lnTo>
                  <a:lnTo>
                    <a:pt x="66179" y="0"/>
                  </a:lnTo>
                  <a:lnTo>
                    <a:pt x="34302" y="0"/>
                  </a:lnTo>
                  <a:lnTo>
                    <a:pt x="11861" y="520"/>
                  </a:lnTo>
                  <a:lnTo>
                    <a:pt x="0" y="901"/>
                  </a:lnTo>
                  <a:lnTo>
                    <a:pt x="22618" y="520"/>
                  </a:lnTo>
                  <a:lnTo>
                    <a:pt x="63131" y="520"/>
                  </a:lnTo>
                  <a:lnTo>
                    <a:pt x="77558" y="901"/>
                  </a:lnTo>
                  <a:lnTo>
                    <a:pt x="91960" y="1689"/>
                  </a:lnTo>
                  <a:lnTo>
                    <a:pt x="104533" y="2908"/>
                  </a:lnTo>
                  <a:close/>
                </a:path>
                <a:path w="1280795" h="8254">
                  <a:moveTo>
                    <a:pt x="1280452" y="4597"/>
                  </a:moveTo>
                  <a:lnTo>
                    <a:pt x="1279829" y="3924"/>
                  </a:lnTo>
                  <a:lnTo>
                    <a:pt x="1268107" y="4597"/>
                  </a:lnTo>
                  <a:lnTo>
                    <a:pt x="1268704" y="4597"/>
                  </a:lnTo>
                  <a:lnTo>
                    <a:pt x="1260094" y="5334"/>
                  </a:lnTo>
                  <a:lnTo>
                    <a:pt x="1250403" y="6464"/>
                  </a:lnTo>
                  <a:lnTo>
                    <a:pt x="1240840" y="7924"/>
                  </a:lnTo>
                  <a:lnTo>
                    <a:pt x="1252181" y="7924"/>
                  </a:lnTo>
                  <a:lnTo>
                    <a:pt x="1259154" y="6870"/>
                  </a:lnTo>
                  <a:lnTo>
                    <a:pt x="1266177" y="5969"/>
                  </a:lnTo>
                  <a:lnTo>
                    <a:pt x="1272159" y="5334"/>
                  </a:lnTo>
                  <a:lnTo>
                    <a:pt x="1271892" y="5334"/>
                  </a:lnTo>
                  <a:lnTo>
                    <a:pt x="1280452" y="4597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908304" y="4662498"/>
              <a:ext cx="1320165" cy="395605"/>
            </a:xfrm>
            <a:custGeom>
              <a:avLst/>
              <a:gdLst/>
              <a:ahLst/>
              <a:cxnLst/>
              <a:rect l="l" t="t" r="r" b="b"/>
              <a:pathLst>
                <a:path w="1320165" h="395604">
                  <a:moveTo>
                    <a:pt x="218516" y="394792"/>
                  </a:moveTo>
                  <a:lnTo>
                    <a:pt x="218224" y="394792"/>
                  </a:lnTo>
                  <a:lnTo>
                    <a:pt x="218452" y="395071"/>
                  </a:lnTo>
                  <a:lnTo>
                    <a:pt x="218516" y="394792"/>
                  </a:lnTo>
                  <a:close/>
                </a:path>
                <a:path w="1320165" h="395604">
                  <a:moveTo>
                    <a:pt x="227190" y="349681"/>
                  </a:moveTo>
                  <a:lnTo>
                    <a:pt x="218732" y="349681"/>
                  </a:lnTo>
                  <a:lnTo>
                    <a:pt x="218553" y="355777"/>
                  </a:lnTo>
                  <a:lnTo>
                    <a:pt x="218547" y="356057"/>
                  </a:lnTo>
                  <a:lnTo>
                    <a:pt x="218425" y="361810"/>
                  </a:lnTo>
                  <a:lnTo>
                    <a:pt x="218348" y="388109"/>
                  </a:lnTo>
                  <a:lnTo>
                    <a:pt x="218496" y="394004"/>
                  </a:lnTo>
                  <a:lnTo>
                    <a:pt x="218516" y="394792"/>
                  </a:lnTo>
                  <a:lnTo>
                    <a:pt x="223855" y="394284"/>
                  </a:lnTo>
                  <a:lnTo>
                    <a:pt x="223626" y="394284"/>
                  </a:lnTo>
                  <a:lnTo>
                    <a:pt x="227571" y="394004"/>
                  </a:lnTo>
                  <a:lnTo>
                    <a:pt x="227238" y="388109"/>
                  </a:lnTo>
                  <a:lnTo>
                    <a:pt x="226983" y="381087"/>
                  </a:lnTo>
                  <a:lnTo>
                    <a:pt x="226867" y="374461"/>
                  </a:lnTo>
                  <a:lnTo>
                    <a:pt x="226834" y="361810"/>
                  </a:lnTo>
                  <a:lnTo>
                    <a:pt x="227190" y="349681"/>
                  </a:lnTo>
                  <a:close/>
                </a:path>
                <a:path w="1320165" h="395604">
                  <a:moveTo>
                    <a:pt x="227850" y="394004"/>
                  </a:moveTo>
                  <a:lnTo>
                    <a:pt x="227571" y="394004"/>
                  </a:lnTo>
                  <a:lnTo>
                    <a:pt x="227571" y="394284"/>
                  </a:lnTo>
                  <a:lnTo>
                    <a:pt x="227850" y="394004"/>
                  </a:lnTo>
                  <a:close/>
                </a:path>
                <a:path w="1320165" h="395604">
                  <a:moveTo>
                    <a:pt x="228244" y="349681"/>
                  </a:moveTo>
                  <a:lnTo>
                    <a:pt x="227850" y="349681"/>
                  </a:lnTo>
                  <a:lnTo>
                    <a:pt x="227672" y="355777"/>
                  </a:lnTo>
                  <a:lnTo>
                    <a:pt x="227625" y="381087"/>
                  </a:lnTo>
                  <a:lnTo>
                    <a:pt x="227774" y="385279"/>
                  </a:lnTo>
                  <a:lnTo>
                    <a:pt x="227850" y="374461"/>
                  </a:lnTo>
                  <a:lnTo>
                    <a:pt x="227926" y="367741"/>
                  </a:lnTo>
                  <a:lnTo>
                    <a:pt x="228053" y="362140"/>
                  </a:lnTo>
                  <a:lnTo>
                    <a:pt x="228122" y="355777"/>
                  </a:lnTo>
                  <a:lnTo>
                    <a:pt x="228244" y="349681"/>
                  </a:lnTo>
                  <a:close/>
                </a:path>
                <a:path w="1320165" h="395604">
                  <a:moveTo>
                    <a:pt x="690067" y="372465"/>
                  </a:moveTo>
                  <a:lnTo>
                    <a:pt x="689775" y="372465"/>
                  </a:lnTo>
                  <a:lnTo>
                    <a:pt x="690130" y="372757"/>
                  </a:lnTo>
                  <a:lnTo>
                    <a:pt x="690067" y="372465"/>
                  </a:lnTo>
                  <a:close/>
                </a:path>
                <a:path w="1320165" h="395604">
                  <a:moveTo>
                    <a:pt x="694690" y="372465"/>
                  </a:moveTo>
                  <a:lnTo>
                    <a:pt x="694334" y="372465"/>
                  </a:lnTo>
                  <a:lnTo>
                    <a:pt x="694334" y="372757"/>
                  </a:lnTo>
                  <a:lnTo>
                    <a:pt x="694690" y="372465"/>
                  </a:lnTo>
                  <a:close/>
                </a:path>
                <a:path w="1320165" h="395604">
                  <a:moveTo>
                    <a:pt x="693280" y="349719"/>
                  </a:moveTo>
                  <a:lnTo>
                    <a:pt x="686790" y="349719"/>
                  </a:lnTo>
                  <a:lnTo>
                    <a:pt x="687133" y="355676"/>
                  </a:lnTo>
                  <a:lnTo>
                    <a:pt x="687844" y="361619"/>
                  </a:lnTo>
                  <a:lnTo>
                    <a:pt x="690067" y="372465"/>
                  </a:lnTo>
                  <a:lnTo>
                    <a:pt x="694334" y="372465"/>
                  </a:lnTo>
                  <a:lnTo>
                    <a:pt x="694334" y="369316"/>
                  </a:lnTo>
                  <a:lnTo>
                    <a:pt x="694118" y="367550"/>
                  </a:lnTo>
                  <a:lnTo>
                    <a:pt x="693674" y="362089"/>
                  </a:lnTo>
                  <a:lnTo>
                    <a:pt x="693394" y="356082"/>
                  </a:lnTo>
                  <a:lnTo>
                    <a:pt x="693280" y="349719"/>
                  </a:lnTo>
                  <a:close/>
                </a:path>
                <a:path w="1320165" h="395604">
                  <a:moveTo>
                    <a:pt x="1318272" y="349758"/>
                  </a:moveTo>
                  <a:lnTo>
                    <a:pt x="1302322" y="349758"/>
                  </a:lnTo>
                  <a:lnTo>
                    <a:pt x="1301915" y="350215"/>
                  </a:lnTo>
                  <a:lnTo>
                    <a:pt x="1293520" y="370116"/>
                  </a:lnTo>
                  <a:lnTo>
                    <a:pt x="1303591" y="369824"/>
                  </a:lnTo>
                  <a:lnTo>
                    <a:pt x="1305199" y="367374"/>
                  </a:lnTo>
                  <a:lnTo>
                    <a:pt x="1309344" y="361200"/>
                  </a:lnTo>
                  <a:lnTo>
                    <a:pt x="1313621" y="355371"/>
                  </a:lnTo>
                  <a:lnTo>
                    <a:pt x="1318272" y="349758"/>
                  </a:lnTo>
                  <a:close/>
                </a:path>
                <a:path w="1320165" h="395604">
                  <a:moveTo>
                    <a:pt x="1319733" y="349758"/>
                  </a:moveTo>
                  <a:lnTo>
                    <a:pt x="1318590" y="349758"/>
                  </a:lnTo>
                  <a:lnTo>
                    <a:pt x="1313964" y="355371"/>
                  </a:lnTo>
                  <a:lnTo>
                    <a:pt x="1309636" y="361200"/>
                  </a:lnTo>
                  <a:lnTo>
                    <a:pt x="1304903" y="368249"/>
                  </a:lnTo>
                  <a:lnTo>
                    <a:pt x="1305622" y="367374"/>
                  </a:lnTo>
                  <a:lnTo>
                    <a:pt x="1310220" y="361200"/>
                  </a:lnTo>
                  <a:lnTo>
                    <a:pt x="1314869" y="355371"/>
                  </a:lnTo>
                  <a:lnTo>
                    <a:pt x="1319733" y="349758"/>
                  </a:lnTo>
                  <a:close/>
                </a:path>
                <a:path w="1320165" h="395604">
                  <a:moveTo>
                    <a:pt x="1296924" y="356946"/>
                  </a:moveTo>
                  <a:lnTo>
                    <a:pt x="1294828" y="360311"/>
                  </a:lnTo>
                  <a:lnTo>
                    <a:pt x="1293520" y="363537"/>
                  </a:lnTo>
                  <a:lnTo>
                    <a:pt x="1293457" y="364457"/>
                  </a:lnTo>
                  <a:lnTo>
                    <a:pt x="1293891" y="363537"/>
                  </a:lnTo>
                  <a:lnTo>
                    <a:pt x="1294301" y="362394"/>
                  </a:lnTo>
                  <a:lnTo>
                    <a:pt x="1294384" y="362165"/>
                  </a:lnTo>
                  <a:lnTo>
                    <a:pt x="1295679" y="359448"/>
                  </a:lnTo>
                  <a:lnTo>
                    <a:pt x="1296924" y="356946"/>
                  </a:lnTo>
                  <a:close/>
                </a:path>
                <a:path w="1320165" h="395604">
                  <a:moveTo>
                    <a:pt x="1093889" y="370967"/>
                  </a:moveTo>
                  <a:lnTo>
                    <a:pt x="1093597" y="370967"/>
                  </a:lnTo>
                  <a:lnTo>
                    <a:pt x="1093673" y="371182"/>
                  </a:lnTo>
                  <a:lnTo>
                    <a:pt x="1093889" y="370967"/>
                  </a:lnTo>
                  <a:close/>
                </a:path>
                <a:path w="1320165" h="395604">
                  <a:moveTo>
                    <a:pt x="1109268" y="349732"/>
                  </a:moveTo>
                  <a:lnTo>
                    <a:pt x="1101217" y="349732"/>
                  </a:lnTo>
                  <a:lnTo>
                    <a:pt x="1099712" y="355358"/>
                  </a:lnTo>
                  <a:lnTo>
                    <a:pt x="1099644" y="355612"/>
                  </a:lnTo>
                  <a:lnTo>
                    <a:pt x="1097835" y="361200"/>
                  </a:lnTo>
                  <a:lnTo>
                    <a:pt x="1097777" y="361378"/>
                  </a:lnTo>
                  <a:lnTo>
                    <a:pt x="1097660" y="361721"/>
                  </a:lnTo>
                  <a:lnTo>
                    <a:pt x="1093889" y="370967"/>
                  </a:lnTo>
                  <a:lnTo>
                    <a:pt x="1103884" y="370967"/>
                  </a:lnTo>
                  <a:lnTo>
                    <a:pt x="1104163" y="369963"/>
                  </a:lnTo>
                  <a:lnTo>
                    <a:pt x="1104823" y="367398"/>
                  </a:lnTo>
                  <a:lnTo>
                    <a:pt x="1106208" y="361721"/>
                  </a:lnTo>
                  <a:lnTo>
                    <a:pt x="1109268" y="349732"/>
                  </a:lnTo>
                  <a:close/>
                </a:path>
                <a:path w="1320165" h="395604">
                  <a:moveTo>
                    <a:pt x="1100759" y="349732"/>
                  </a:moveTo>
                  <a:lnTo>
                    <a:pt x="1100378" y="349732"/>
                  </a:lnTo>
                  <a:lnTo>
                    <a:pt x="1098792" y="355358"/>
                  </a:lnTo>
                  <a:lnTo>
                    <a:pt x="1097054" y="361200"/>
                  </a:lnTo>
                  <a:lnTo>
                    <a:pt x="1097001" y="361378"/>
                  </a:lnTo>
                  <a:lnTo>
                    <a:pt x="1096899" y="361721"/>
                  </a:lnTo>
                  <a:lnTo>
                    <a:pt x="1095044" y="367030"/>
                  </a:lnTo>
                  <a:lnTo>
                    <a:pt x="1097330" y="361378"/>
                  </a:lnTo>
                  <a:lnTo>
                    <a:pt x="1099079" y="355904"/>
                  </a:lnTo>
                  <a:lnTo>
                    <a:pt x="1099172" y="355612"/>
                  </a:lnTo>
                  <a:lnTo>
                    <a:pt x="1100759" y="349732"/>
                  </a:lnTo>
                  <a:close/>
                </a:path>
                <a:path w="1320165" h="395604">
                  <a:moveTo>
                    <a:pt x="388696" y="374408"/>
                  </a:moveTo>
                  <a:lnTo>
                    <a:pt x="388340" y="374408"/>
                  </a:lnTo>
                  <a:lnTo>
                    <a:pt x="388416" y="374688"/>
                  </a:lnTo>
                  <a:lnTo>
                    <a:pt x="388632" y="374688"/>
                  </a:lnTo>
                  <a:lnTo>
                    <a:pt x="388696" y="374408"/>
                  </a:lnTo>
                  <a:close/>
                </a:path>
                <a:path w="1320165" h="395604">
                  <a:moveTo>
                    <a:pt x="395720" y="374408"/>
                  </a:moveTo>
                  <a:lnTo>
                    <a:pt x="395546" y="374408"/>
                  </a:lnTo>
                  <a:lnTo>
                    <a:pt x="395720" y="374408"/>
                  </a:lnTo>
                  <a:close/>
                </a:path>
                <a:path w="1320165" h="395604">
                  <a:moveTo>
                    <a:pt x="405485" y="349694"/>
                  </a:moveTo>
                  <a:lnTo>
                    <a:pt x="400164" y="349694"/>
                  </a:lnTo>
                  <a:lnTo>
                    <a:pt x="397060" y="355498"/>
                  </a:lnTo>
                  <a:lnTo>
                    <a:pt x="394153" y="361467"/>
                  </a:lnTo>
                  <a:lnTo>
                    <a:pt x="391515" y="367665"/>
                  </a:lnTo>
                  <a:lnTo>
                    <a:pt x="390512" y="369900"/>
                  </a:lnTo>
                  <a:lnTo>
                    <a:pt x="389636" y="372110"/>
                  </a:lnTo>
                  <a:lnTo>
                    <a:pt x="388696" y="374408"/>
                  </a:lnTo>
                  <a:lnTo>
                    <a:pt x="395552" y="374408"/>
                  </a:lnTo>
                  <a:lnTo>
                    <a:pt x="397167" y="369900"/>
                  </a:lnTo>
                  <a:lnTo>
                    <a:pt x="398030" y="367665"/>
                  </a:lnTo>
                  <a:lnTo>
                    <a:pt x="400316" y="361467"/>
                  </a:lnTo>
                  <a:lnTo>
                    <a:pt x="402818" y="355498"/>
                  </a:lnTo>
                  <a:lnTo>
                    <a:pt x="405485" y="349694"/>
                  </a:lnTo>
                  <a:close/>
                </a:path>
                <a:path w="1320165" h="395604">
                  <a:moveTo>
                    <a:pt x="406133" y="349694"/>
                  </a:moveTo>
                  <a:lnTo>
                    <a:pt x="405917" y="349694"/>
                  </a:lnTo>
                  <a:lnTo>
                    <a:pt x="404329" y="353136"/>
                  </a:lnTo>
                  <a:lnTo>
                    <a:pt x="402844" y="356666"/>
                  </a:lnTo>
                  <a:lnTo>
                    <a:pt x="401497" y="360235"/>
                  </a:lnTo>
                  <a:lnTo>
                    <a:pt x="402982" y="356666"/>
                  </a:lnTo>
                  <a:lnTo>
                    <a:pt x="404522" y="353136"/>
                  </a:lnTo>
                  <a:lnTo>
                    <a:pt x="406133" y="349694"/>
                  </a:lnTo>
                  <a:close/>
                </a:path>
                <a:path w="1320165" h="395604">
                  <a:moveTo>
                    <a:pt x="218084" y="349681"/>
                  </a:moveTo>
                  <a:lnTo>
                    <a:pt x="217436" y="349681"/>
                  </a:lnTo>
                  <a:lnTo>
                    <a:pt x="217475" y="355727"/>
                  </a:lnTo>
                  <a:lnTo>
                    <a:pt x="217576" y="367741"/>
                  </a:lnTo>
                  <a:lnTo>
                    <a:pt x="217792" y="361759"/>
                  </a:lnTo>
                  <a:lnTo>
                    <a:pt x="217906" y="355727"/>
                  </a:lnTo>
                  <a:lnTo>
                    <a:pt x="218084" y="349681"/>
                  </a:lnTo>
                  <a:close/>
                </a:path>
                <a:path w="1320165" h="395604">
                  <a:moveTo>
                    <a:pt x="355" y="167347"/>
                  </a:moveTo>
                  <a:lnTo>
                    <a:pt x="0" y="167347"/>
                  </a:lnTo>
                  <a:lnTo>
                    <a:pt x="355" y="167640"/>
                  </a:lnTo>
                  <a:lnTo>
                    <a:pt x="355" y="167347"/>
                  </a:lnTo>
                  <a:close/>
                </a:path>
                <a:path w="1320165" h="395604">
                  <a:moveTo>
                    <a:pt x="17279" y="164338"/>
                  </a:moveTo>
                  <a:lnTo>
                    <a:pt x="9370" y="164338"/>
                  </a:lnTo>
                  <a:lnTo>
                    <a:pt x="355" y="164630"/>
                  </a:lnTo>
                  <a:lnTo>
                    <a:pt x="355" y="167347"/>
                  </a:lnTo>
                  <a:lnTo>
                    <a:pt x="17157" y="167347"/>
                  </a:lnTo>
                  <a:lnTo>
                    <a:pt x="17279" y="164338"/>
                  </a:lnTo>
                  <a:close/>
                </a:path>
                <a:path w="1320165" h="395604">
                  <a:moveTo>
                    <a:pt x="355" y="164338"/>
                  </a:moveTo>
                  <a:lnTo>
                    <a:pt x="0" y="164630"/>
                  </a:lnTo>
                  <a:lnTo>
                    <a:pt x="355" y="164630"/>
                  </a:lnTo>
                  <a:lnTo>
                    <a:pt x="355" y="164338"/>
                  </a:lnTo>
                  <a:close/>
                </a:path>
                <a:path w="1320165" h="395604">
                  <a:moveTo>
                    <a:pt x="6576" y="0"/>
                  </a:moveTo>
                  <a:lnTo>
                    <a:pt x="2910" y="0"/>
                  </a:lnTo>
                  <a:lnTo>
                    <a:pt x="292" y="292"/>
                  </a:lnTo>
                  <a:lnTo>
                    <a:pt x="292" y="4229"/>
                  </a:lnTo>
                  <a:lnTo>
                    <a:pt x="5475" y="4711"/>
                  </a:lnTo>
                  <a:lnTo>
                    <a:pt x="7734" y="4711"/>
                  </a:lnTo>
                  <a:lnTo>
                    <a:pt x="7353" y="3035"/>
                  </a:lnTo>
                  <a:lnTo>
                    <a:pt x="6651" y="292"/>
                  </a:lnTo>
                  <a:lnTo>
                    <a:pt x="6576" y="0"/>
                  </a:lnTo>
                  <a:close/>
                </a:path>
                <a:path w="1320165" h="395604">
                  <a:moveTo>
                    <a:pt x="292" y="4229"/>
                  </a:moveTo>
                  <a:lnTo>
                    <a:pt x="0" y="4229"/>
                  </a:lnTo>
                  <a:lnTo>
                    <a:pt x="292" y="4432"/>
                  </a:lnTo>
                  <a:lnTo>
                    <a:pt x="292" y="4229"/>
                  </a:lnTo>
                  <a:close/>
                </a:path>
                <a:path w="1320165" h="395604">
                  <a:moveTo>
                    <a:pt x="292" y="0"/>
                  </a:moveTo>
                  <a:lnTo>
                    <a:pt x="0" y="292"/>
                  </a:lnTo>
                  <a:lnTo>
                    <a:pt x="292" y="292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608752" y="4512332"/>
              <a:ext cx="231140" cy="35560"/>
            </a:xfrm>
            <a:custGeom>
              <a:avLst/>
              <a:gdLst/>
              <a:ahLst/>
              <a:cxnLst/>
              <a:rect l="l" t="t" r="r" b="b"/>
              <a:pathLst>
                <a:path w="231140" h="35560">
                  <a:moveTo>
                    <a:pt x="66429" y="34846"/>
                  </a:moveTo>
                  <a:lnTo>
                    <a:pt x="13400" y="34846"/>
                  </a:lnTo>
                  <a:lnTo>
                    <a:pt x="23902" y="35130"/>
                  </a:lnTo>
                  <a:lnTo>
                    <a:pt x="53266" y="35130"/>
                  </a:lnTo>
                  <a:lnTo>
                    <a:pt x="66429" y="34846"/>
                  </a:lnTo>
                  <a:close/>
                </a:path>
                <a:path w="231140" h="35560">
                  <a:moveTo>
                    <a:pt x="2815" y="34138"/>
                  </a:moveTo>
                  <a:lnTo>
                    <a:pt x="165" y="34138"/>
                  </a:lnTo>
                  <a:lnTo>
                    <a:pt x="0" y="34417"/>
                  </a:lnTo>
                  <a:lnTo>
                    <a:pt x="1036" y="34417"/>
                  </a:lnTo>
                  <a:lnTo>
                    <a:pt x="12340" y="34846"/>
                  </a:lnTo>
                  <a:lnTo>
                    <a:pt x="29465" y="34846"/>
                  </a:lnTo>
                  <a:lnTo>
                    <a:pt x="11754" y="34559"/>
                  </a:lnTo>
                  <a:lnTo>
                    <a:pt x="14994" y="34559"/>
                  </a:lnTo>
                  <a:lnTo>
                    <a:pt x="9835" y="34417"/>
                  </a:lnTo>
                  <a:lnTo>
                    <a:pt x="2815" y="34138"/>
                  </a:lnTo>
                  <a:close/>
                </a:path>
                <a:path w="231140" h="35560">
                  <a:moveTo>
                    <a:pt x="230565" y="0"/>
                  </a:moveTo>
                  <a:lnTo>
                    <a:pt x="221599" y="0"/>
                  </a:lnTo>
                  <a:lnTo>
                    <a:pt x="221523" y="355"/>
                  </a:lnTo>
                  <a:lnTo>
                    <a:pt x="219823" y="5209"/>
                  </a:lnTo>
                  <a:lnTo>
                    <a:pt x="177832" y="23264"/>
                  </a:lnTo>
                  <a:lnTo>
                    <a:pt x="122184" y="31257"/>
                  </a:lnTo>
                  <a:lnTo>
                    <a:pt x="77451" y="34138"/>
                  </a:lnTo>
                  <a:lnTo>
                    <a:pt x="50475" y="34846"/>
                  </a:lnTo>
                  <a:lnTo>
                    <a:pt x="66626" y="34846"/>
                  </a:lnTo>
                  <a:lnTo>
                    <a:pt x="78661" y="34417"/>
                  </a:lnTo>
                  <a:lnTo>
                    <a:pt x="79190" y="34417"/>
                  </a:lnTo>
                  <a:lnTo>
                    <a:pt x="93964" y="33680"/>
                  </a:lnTo>
                  <a:lnTo>
                    <a:pt x="151760" y="28144"/>
                  </a:lnTo>
                  <a:lnTo>
                    <a:pt x="196479" y="18732"/>
                  </a:lnTo>
                  <a:lnTo>
                    <a:pt x="221955" y="355"/>
                  </a:lnTo>
                  <a:lnTo>
                    <a:pt x="230496" y="355"/>
                  </a:lnTo>
                  <a:lnTo>
                    <a:pt x="230565" y="0"/>
                  </a:lnTo>
                  <a:close/>
                </a:path>
                <a:path w="231140" h="35560">
                  <a:moveTo>
                    <a:pt x="230496" y="355"/>
                  </a:moveTo>
                  <a:lnTo>
                    <a:pt x="230236" y="355"/>
                  </a:lnTo>
                  <a:lnTo>
                    <a:pt x="230177" y="1498"/>
                  </a:lnTo>
                  <a:lnTo>
                    <a:pt x="230496" y="355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423186" y="4514329"/>
              <a:ext cx="185788" cy="4056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8838880" y="4514687"/>
              <a:ext cx="584200" cy="43815"/>
            </a:xfrm>
            <a:custGeom>
              <a:avLst/>
              <a:gdLst/>
              <a:ahLst/>
              <a:cxnLst/>
              <a:rect l="l" t="t" r="r" b="b"/>
              <a:pathLst>
                <a:path w="584200" h="43814">
                  <a:moveTo>
                    <a:pt x="570674" y="42735"/>
                  </a:moveTo>
                  <a:lnTo>
                    <a:pt x="563393" y="42735"/>
                  </a:lnTo>
                  <a:lnTo>
                    <a:pt x="563025" y="43205"/>
                  </a:lnTo>
                  <a:lnTo>
                    <a:pt x="571476" y="43205"/>
                  </a:lnTo>
                  <a:lnTo>
                    <a:pt x="577354" y="43345"/>
                  </a:lnTo>
                  <a:lnTo>
                    <a:pt x="583704" y="43637"/>
                  </a:lnTo>
                  <a:lnTo>
                    <a:pt x="583704" y="43205"/>
                  </a:lnTo>
                  <a:lnTo>
                    <a:pt x="577494" y="42900"/>
                  </a:lnTo>
                  <a:lnTo>
                    <a:pt x="570674" y="42735"/>
                  </a:lnTo>
                  <a:close/>
                </a:path>
                <a:path w="584200" h="43814">
                  <a:moveTo>
                    <a:pt x="421119" y="25806"/>
                  </a:moveTo>
                  <a:lnTo>
                    <a:pt x="448411" y="37718"/>
                  </a:lnTo>
                  <a:lnTo>
                    <a:pt x="447941" y="37007"/>
                  </a:lnTo>
                  <a:lnTo>
                    <a:pt x="445211" y="36410"/>
                  </a:lnTo>
                  <a:lnTo>
                    <a:pt x="437607" y="34423"/>
                  </a:lnTo>
                  <a:lnTo>
                    <a:pt x="430984" y="32018"/>
                  </a:lnTo>
                  <a:lnTo>
                    <a:pt x="425451" y="29158"/>
                  </a:lnTo>
                  <a:lnTo>
                    <a:pt x="421119" y="25806"/>
                  </a:lnTo>
                  <a:close/>
                </a:path>
                <a:path w="584200" h="43814">
                  <a:moveTo>
                    <a:pt x="0" y="0"/>
                  </a:moveTo>
                  <a:lnTo>
                    <a:pt x="53" y="2641"/>
                  </a:lnTo>
                  <a:lnTo>
                    <a:pt x="176" y="8783"/>
                  </a:lnTo>
                  <a:lnTo>
                    <a:pt x="3125" y="15640"/>
                  </a:lnTo>
                  <a:lnTo>
                    <a:pt x="27355" y="27546"/>
                  </a:lnTo>
                  <a:lnTo>
                    <a:pt x="16937" y="23712"/>
                  </a:lnTo>
                  <a:lnTo>
                    <a:pt x="8713" y="18418"/>
                  </a:lnTo>
                  <a:lnTo>
                    <a:pt x="3025" y="11462"/>
                  </a:lnTo>
                  <a:lnTo>
                    <a:pt x="215" y="2641"/>
                  </a:lnTo>
                  <a:lnTo>
                    <a:pt x="215" y="23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145015" y="4516691"/>
              <a:ext cx="114973" cy="3255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219364" y="4551260"/>
              <a:ext cx="69951" cy="4279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8152067" y="4517199"/>
              <a:ext cx="780415" cy="36830"/>
            </a:xfrm>
            <a:custGeom>
              <a:avLst/>
              <a:gdLst/>
              <a:ahLst/>
              <a:cxnLst/>
              <a:rect l="l" t="t" r="r" b="b"/>
              <a:pathLst>
                <a:path w="780415" h="36829">
                  <a:moveTo>
                    <a:pt x="7340" y="29578"/>
                  </a:moveTo>
                  <a:lnTo>
                    <a:pt x="0" y="32258"/>
                  </a:lnTo>
                  <a:lnTo>
                    <a:pt x="4495" y="30772"/>
                  </a:lnTo>
                  <a:lnTo>
                    <a:pt x="7340" y="29578"/>
                  </a:lnTo>
                  <a:close/>
                </a:path>
                <a:path w="780415" h="36829">
                  <a:moveTo>
                    <a:pt x="16852" y="24091"/>
                  </a:moveTo>
                  <a:lnTo>
                    <a:pt x="12827" y="26720"/>
                  </a:lnTo>
                  <a:lnTo>
                    <a:pt x="15417" y="25323"/>
                  </a:lnTo>
                  <a:lnTo>
                    <a:pt x="16852" y="24091"/>
                  </a:lnTo>
                  <a:close/>
                </a:path>
                <a:path w="780415" h="36829">
                  <a:moveTo>
                    <a:pt x="27266" y="24968"/>
                  </a:moveTo>
                  <a:lnTo>
                    <a:pt x="27203" y="24091"/>
                  </a:lnTo>
                  <a:lnTo>
                    <a:pt x="26974" y="24625"/>
                  </a:lnTo>
                  <a:lnTo>
                    <a:pt x="27266" y="24968"/>
                  </a:lnTo>
                  <a:close/>
                </a:path>
                <a:path w="780415" h="36829">
                  <a:moveTo>
                    <a:pt x="28359" y="14338"/>
                  </a:moveTo>
                  <a:lnTo>
                    <a:pt x="21996" y="19685"/>
                  </a:lnTo>
                  <a:lnTo>
                    <a:pt x="16852" y="24091"/>
                  </a:lnTo>
                  <a:lnTo>
                    <a:pt x="20269" y="21856"/>
                  </a:lnTo>
                  <a:lnTo>
                    <a:pt x="27089" y="15887"/>
                  </a:lnTo>
                  <a:lnTo>
                    <a:pt x="28359" y="14338"/>
                  </a:lnTo>
                  <a:close/>
                </a:path>
                <a:path w="780415" h="36829">
                  <a:moveTo>
                    <a:pt x="31000" y="14338"/>
                  </a:moveTo>
                  <a:lnTo>
                    <a:pt x="30530" y="14986"/>
                  </a:lnTo>
                  <a:lnTo>
                    <a:pt x="26962" y="21170"/>
                  </a:lnTo>
                  <a:lnTo>
                    <a:pt x="27203" y="24091"/>
                  </a:lnTo>
                  <a:lnTo>
                    <a:pt x="28054" y="21856"/>
                  </a:lnTo>
                  <a:lnTo>
                    <a:pt x="31000" y="14338"/>
                  </a:lnTo>
                  <a:close/>
                </a:path>
                <a:path w="780415" h="36829">
                  <a:moveTo>
                    <a:pt x="38493" y="0"/>
                  </a:moveTo>
                  <a:lnTo>
                    <a:pt x="38227" y="0"/>
                  </a:lnTo>
                  <a:lnTo>
                    <a:pt x="37261" y="1574"/>
                  </a:lnTo>
                  <a:lnTo>
                    <a:pt x="33286" y="8204"/>
                  </a:lnTo>
                  <a:lnTo>
                    <a:pt x="36258" y="3581"/>
                  </a:lnTo>
                  <a:lnTo>
                    <a:pt x="38493" y="0"/>
                  </a:lnTo>
                  <a:close/>
                </a:path>
                <a:path w="780415" h="36829">
                  <a:moveTo>
                    <a:pt x="46507" y="0"/>
                  </a:moveTo>
                  <a:lnTo>
                    <a:pt x="46075" y="0"/>
                  </a:lnTo>
                  <a:lnTo>
                    <a:pt x="42341" y="3009"/>
                  </a:lnTo>
                  <a:lnTo>
                    <a:pt x="41529" y="3581"/>
                  </a:lnTo>
                  <a:lnTo>
                    <a:pt x="31432" y="13411"/>
                  </a:lnTo>
                  <a:lnTo>
                    <a:pt x="31216" y="13804"/>
                  </a:lnTo>
                  <a:lnTo>
                    <a:pt x="31000" y="14338"/>
                  </a:lnTo>
                  <a:lnTo>
                    <a:pt x="31483" y="13804"/>
                  </a:lnTo>
                  <a:lnTo>
                    <a:pt x="46507" y="0"/>
                  </a:lnTo>
                  <a:close/>
                </a:path>
                <a:path w="780415" h="36829">
                  <a:moveTo>
                    <a:pt x="62547" y="36525"/>
                  </a:moveTo>
                  <a:lnTo>
                    <a:pt x="58483" y="36372"/>
                  </a:lnTo>
                  <a:lnTo>
                    <a:pt x="54597" y="36144"/>
                  </a:lnTo>
                  <a:lnTo>
                    <a:pt x="49771" y="35661"/>
                  </a:lnTo>
                  <a:lnTo>
                    <a:pt x="49530" y="35661"/>
                  </a:lnTo>
                  <a:lnTo>
                    <a:pt x="45593" y="35064"/>
                  </a:lnTo>
                  <a:lnTo>
                    <a:pt x="32905" y="31407"/>
                  </a:lnTo>
                  <a:lnTo>
                    <a:pt x="32626" y="31407"/>
                  </a:lnTo>
                  <a:lnTo>
                    <a:pt x="27266" y="24968"/>
                  </a:lnTo>
                  <a:lnTo>
                    <a:pt x="27381" y="26289"/>
                  </a:lnTo>
                  <a:lnTo>
                    <a:pt x="27444" y="27089"/>
                  </a:lnTo>
                  <a:lnTo>
                    <a:pt x="55867" y="36372"/>
                  </a:lnTo>
                  <a:lnTo>
                    <a:pt x="56400" y="36372"/>
                  </a:lnTo>
                  <a:lnTo>
                    <a:pt x="62534" y="36690"/>
                  </a:lnTo>
                  <a:lnTo>
                    <a:pt x="62547" y="36525"/>
                  </a:lnTo>
                  <a:close/>
                </a:path>
                <a:path w="780415" h="36829">
                  <a:moveTo>
                    <a:pt x="780402" y="29972"/>
                  </a:moveTo>
                  <a:lnTo>
                    <a:pt x="778573" y="27076"/>
                  </a:lnTo>
                  <a:lnTo>
                    <a:pt x="771893" y="27533"/>
                  </a:lnTo>
                  <a:lnTo>
                    <a:pt x="766597" y="27076"/>
                  </a:lnTo>
                  <a:lnTo>
                    <a:pt x="742772" y="27051"/>
                  </a:lnTo>
                  <a:lnTo>
                    <a:pt x="733044" y="26822"/>
                  </a:lnTo>
                  <a:lnTo>
                    <a:pt x="723392" y="26212"/>
                  </a:lnTo>
                  <a:lnTo>
                    <a:pt x="714159" y="25031"/>
                  </a:lnTo>
                  <a:lnTo>
                    <a:pt x="718070" y="26174"/>
                  </a:lnTo>
                  <a:lnTo>
                    <a:pt x="770356" y="30175"/>
                  </a:lnTo>
                  <a:lnTo>
                    <a:pt x="780402" y="29972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930652" y="4543856"/>
              <a:ext cx="213728" cy="741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287159" y="4549800"/>
              <a:ext cx="137487" cy="5168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7930134" y="4551248"/>
              <a:ext cx="1532890" cy="15240"/>
            </a:xfrm>
            <a:custGeom>
              <a:avLst/>
              <a:gdLst/>
              <a:ahLst/>
              <a:cxnLst/>
              <a:rect l="l" t="t" r="r" b="b"/>
              <a:pathLst>
                <a:path w="1532890" h="15239">
                  <a:moveTo>
                    <a:pt x="185966" y="4013"/>
                  </a:moveTo>
                  <a:lnTo>
                    <a:pt x="176682" y="4013"/>
                  </a:lnTo>
                  <a:lnTo>
                    <a:pt x="170421" y="3797"/>
                  </a:lnTo>
                  <a:lnTo>
                    <a:pt x="165354" y="3505"/>
                  </a:lnTo>
                  <a:lnTo>
                    <a:pt x="122262" y="4013"/>
                  </a:lnTo>
                  <a:lnTo>
                    <a:pt x="121793" y="4013"/>
                  </a:lnTo>
                  <a:lnTo>
                    <a:pt x="0" y="5626"/>
                  </a:lnTo>
                  <a:lnTo>
                    <a:pt x="0" y="5956"/>
                  </a:lnTo>
                  <a:lnTo>
                    <a:pt x="64249" y="4927"/>
                  </a:lnTo>
                  <a:lnTo>
                    <a:pt x="113842" y="4406"/>
                  </a:lnTo>
                  <a:lnTo>
                    <a:pt x="177114" y="4406"/>
                  </a:lnTo>
                  <a:lnTo>
                    <a:pt x="185966" y="4013"/>
                  </a:lnTo>
                  <a:close/>
                </a:path>
                <a:path w="1532890" h="15239">
                  <a:moveTo>
                    <a:pt x="207391" y="1765"/>
                  </a:moveTo>
                  <a:lnTo>
                    <a:pt x="200875" y="2895"/>
                  </a:lnTo>
                  <a:lnTo>
                    <a:pt x="190080" y="4013"/>
                  </a:lnTo>
                  <a:lnTo>
                    <a:pt x="192938" y="4013"/>
                  </a:lnTo>
                  <a:lnTo>
                    <a:pt x="201244" y="2895"/>
                  </a:lnTo>
                  <a:lnTo>
                    <a:pt x="207391" y="1765"/>
                  </a:lnTo>
                  <a:close/>
                </a:path>
                <a:path w="1532890" h="15239">
                  <a:moveTo>
                    <a:pt x="208216" y="14973"/>
                  </a:moveTo>
                  <a:lnTo>
                    <a:pt x="205282" y="13119"/>
                  </a:lnTo>
                  <a:lnTo>
                    <a:pt x="201129" y="11645"/>
                  </a:lnTo>
                  <a:lnTo>
                    <a:pt x="196037" y="10375"/>
                  </a:lnTo>
                  <a:lnTo>
                    <a:pt x="184645" y="8382"/>
                  </a:lnTo>
                  <a:lnTo>
                    <a:pt x="185204" y="8382"/>
                  </a:lnTo>
                  <a:lnTo>
                    <a:pt x="170472" y="6985"/>
                  </a:lnTo>
                  <a:lnTo>
                    <a:pt x="171475" y="6985"/>
                  </a:lnTo>
                  <a:lnTo>
                    <a:pt x="159931" y="6464"/>
                  </a:lnTo>
                  <a:lnTo>
                    <a:pt x="153733" y="6184"/>
                  </a:lnTo>
                  <a:lnTo>
                    <a:pt x="153187" y="6159"/>
                  </a:lnTo>
                  <a:lnTo>
                    <a:pt x="137401" y="5956"/>
                  </a:lnTo>
                  <a:lnTo>
                    <a:pt x="132956" y="5956"/>
                  </a:lnTo>
                  <a:lnTo>
                    <a:pt x="114452" y="6159"/>
                  </a:lnTo>
                  <a:lnTo>
                    <a:pt x="66090" y="7658"/>
                  </a:lnTo>
                  <a:lnTo>
                    <a:pt x="46672" y="8382"/>
                  </a:lnTo>
                  <a:lnTo>
                    <a:pt x="10083" y="9372"/>
                  </a:lnTo>
                  <a:lnTo>
                    <a:pt x="0" y="9372"/>
                  </a:lnTo>
                  <a:lnTo>
                    <a:pt x="0" y="9690"/>
                  </a:lnTo>
                  <a:lnTo>
                    <a:pt x="7023" y="9690"/>
                  </a:lnTo>
                  <a:lnTo>
                    <a:pt x="33020" y="9372"/>
                  </a:lnTo>
                  <a:lnTo>
                    <a:pt x="26784" y="9372"/>
                  </a:lnTo>
                  <a:lnTo>
                    <a:pt x="75984" y="7658"/>
                  </a:lnTo>
                  <a:lnTo>
                    <a:pt x="75577" y="7658"/>
                  </a:lnTo>
                  <a:lnTo>
                    <a:pt x="96558" y="6985"/>
                  </a:lnTo>
                  <a:lnTo>
                    <a:pt x="106413" y="6718"/>
                  </a:lnTo>
                  <a:lnTo>
                    <a:pt x="104533" y="6718"/>
                  </a:lnTo>
                  <a:lnTo>
                    <a:pt x="118846" y="6464"/>
                  </a:lnTo>
                  <a:lnTo>
                    <a:pt x="150723" y="6464"/>
                  </a:lnTo>
                  <a:lnTo>
                    <a:pt x="189166" y="9372"/>
                  </a:lnTo>
                  <a:lnTo>
                    <a:pt x="207314" y="14973"/>
                  </a:lnTo>
                  <a:lnTo>
                    <a:pt x="208216" y="14973"/>
                  </a:lnTo>
                  <a:close/>
                </a:path>
                <a:path w="1532890" h="15239">
                  <a:moveTo>
                    <a:pt x="215861" y="0"/>
                  </a:moveTo>
                  <a:lnTo>
                    <a:pt x="213906" y="495"/>
                  </a:lnTo>
                  <a:lnTo>
                    <a:pt x="212267" y="850"/>
                  </a:lnTo>
                  <a:lnTo>
                    <a:pt x="214096" y="495"/>
                  </a:lnTo>
                  <a:lnTo>
                    <a:pt x="215861" y="0"/>
                  </a:lnTo>
                  <a:close/>
                </a:path>
                <a:path w="1532890" h="15239">
                  <a:moveTo>
                    <a:pt x="1364386" y="10388"/>
                  </a:moveTo>
                  <a:lnTo>
                    <a:pt x="1322260" y="14389"/>
                  </a:lnTo>
                  <a:lnTo>
                    <a:pt x="1325384" y="14389"/>
                  </a:lnTo>
                  <a:lnTo>
                    <a:pt x="1334935" y="12928"/>
                  </a:lnTo>
                  <a:lnTo>
                    <a:pt x="1344637" y="11798"/>
                  </a:lnTo>
                  <a:lnTo>
                    <a:pt x="1354455" y="10960"/>
                  </a:lnTo>
                  <a:lnTo>
                    <a:pt x="1364386" y="10388"/>
                  </a:lnTo>
                  <a:close/>
                </a:path>
                <a:path w="1532890" h="15239">
                  <a:moveTo>
                    <a:pt x="1476578" y="14312"/>
                  </a:moveTo>
                  <a:lnTo>
                    <a:pt x="1465465" y="13512"/>
                  </a:lnTo>
                  <a:lnTo>
                    <a:pt x="1464640" y="14312"/>
                  </a:lnTo>
                  <a:lnTo>
                    <a:pt x="1476578" y="14312"/>
                  </a:lnTo>
                  <a:close/>
                </a:path>
                <a:path w="1532890" h="15239">
                  <a:moveTo>
                    <a:pt x="1520888" y="10223"/>
                  </a:moveTo>
                  <a:lnTo>
                    <a:pt x="1518869" y="9664"/>
                  </a:lnTo>
                  <a:lnTo>
                    <a:pt x="1517345" y="9664"/>
                  </a:lnTo>
                  <a:lnTo>
                    <a:pt x="1519580" y="10223"/>
                  </a:lnTo>
                  <a:lnTo>
                    <a:pt x="1520888" y="10223"/>
                  </a:lnTo>
                  <a:close/>
                </a:path>
                <a:path w="1532890" h="15239">
                  <a:moveTo>
                    <a:pt x="1532293" y="14833"/>
                  </a:moveTo>
                  <a:lnTo>
                    <a:pt x="1532064" y="12954"/>
                  </a:lnTo>
                  <a:lnTo>
                    <a:pt x="1531759" y="10947"/>
                  </a:lnTo>
                  <a:lnTo>
                    <a:pt x="1531734" y="10223"/>
                  </a:lnTo>
                  <a:lnTo>
                    <a:pt x="1521358" y="10223"/>
                  </a:lnTo>
                  <a:lnTo>
                    <a:pt x="1521244" y="10439"/>
                  </a:lnTo>
                  <a:lnTo>
                    <a:pt x="1521104" y="10731"/>
                  </a:lnTo>
                  <a:lnTo>
                    <a:pt x="1521612" y="10731"/>
                  </a:lnTo>
                  <a:lnTo>
                    <a:pt x="1524431" y="10731"/>
                  </a:lnTo>
                  <a:lnTo>
                    <a:pt x="1530692" y="10947"/>
                  </a:lnTo>
                  <a:lnTo>
                    <a:pt x="1531239" y="10947"/>
                  </a:lnTo>
                  <a:lnTo>
                    <a:pt x="1531175" y="10731"/>
                  </a:lnTo>
                  <a:lnTo>
                    <a:pt x="1531454" y="10947"/>
                  </a:lnTo>
                  <a:lnTo>
                    <a:pt x="1531239" y="10947"/>
                  </a:lnTo>
                  <a:lnTo>
                    <a:pt x="1531734" y="14617"/>
                  </a:lnTo>
                  <a:lnTo>
                    <a:pt x="1532293" y="14833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907935" y="4661854"/>
              <a:ext cx="1319530" cy="396240"/>
            </a:xfrm>
            <a:custGeom>
              <a:avLst/>
              <a:gdLst/>
              <a:ahLst/>
              <a:cxnLst/>
              <a:rect l="l" t="t" r="r" b="b"/>
              <a:pathLst>
                <a:path w="1319529" h="396239">
                  <a:moveTo>
                    <a:pt x="1293964" y="365531"/>
                  </a:moveTo>
                  <a:lnTo>
                    <a:pt x="1293672" y="367322"/>
                  </a:lnTo>
                  <a:lnTo>
                    <a:pt x="1293749" y="370890"/>
                  </a:lnTo>
                  <a:lnTo>
                    <a:pt x="1298956" y="370751"/>
                  </a:lnTo>
                  <a:lnTo>
                    <a:pt x="1293888" y="370751"/>
                  </a:lnTo>
                  <a:lnTo>
                    <a:pt x="1293964" y="365531"/>
                  </a:lnTo>
                  <a:close/>
                </a:path>
                <a:path w="1319529" h="396239">
                  <a:moveTo>
                    <a:pt x="1318958" y="350405"/>
                  </a:moveTo>
                  <a:lnTo>
                    <a:pt x="1318641" y="350405"/>
                  </a:lnTo>
                  <a:lnTo>
                    <a:pt x="1314018" y="355981"/>
                  </a:lnTo>
                  <a:lnTo>
                    <a:pt x="1309712" y="361848"/>
                  </a:lnTo>
                  <a:lnTo>
                    <a:pt x="1305610" y="367957"/>
                  </a:lnTo>
                  <a:lnTo>
                    <a:pt x="1303959" y="370459"/>
                  </a:lnTo>
                  <a:lnTo>
                    <a:pt x="1293888" y="370751"/>
                  </a:lnTo>
                  <a:lnTo>
                    <a:pt x="1298956" y="370751"/>
                  </a:lnTo>
                  <a:lnTo>
                    <a:pt x="1304163" y="370611"/>
                  </a:lnTo>
                  <a:lnTo>
                    <a:pt x="1305179" y="369100"/>
                  </a:lnTo>
                  <a:lnTo>
                    <a:pt x="1305902" y="367957"/>
                  </a:lnTo>
                  <a:lnTo>
                    <a:pt x="1310005" y="361848"/>
                  </a:lnTo>
                  <a:lnTo>
                    <a:pt x="1314361" y="355981"/>
                  </a:lnTo>
                  <a:lnTo>
                    <a:pt x="1318958" y="350405"/>
                  </a:lnTo>
                  <a:close/>
                </a:path>
                <a:path w="1319529" h="396239">
                  <a:moveTo>
                    <a:pt x="1294676" y="363042"/>
                  </a:moveTo>
                  <a:lnTo>
                    <a:pt x="1293926" y="365112"/>
                  </a:lnTo>
                  <a:lnTo>
                    <a:pt x="1293878" y="365531"/>
                  </a:lnTo>
                  <a:lnTo>
                    <a:pt x="1294084" y="365112"/>
                  </a:lnTo>
                  <a:lnTo>
                    <a:pt x="1294676" y="363042"/>
                  </a:lnTo>
                  <a:close/>
                </a:path>
                <a:path w="1319529" h="396239">
                  <a:moveTo>
                    <a:pt x="1297990" y="356603"/>
                  </a:moveTo>
                  <a:lnTo>
                    <a:pt x="1297292" y="357593"/>
                  </a:lnTo>
                  <a:lnTo>
                    <a:pt x="1296047" y="360095"/>
                  </a:lnTo>
                  <a:lnTo>
                    <a:pt x="1297990" y="356603"/>
                  </a:lnTo>
                  <a:close/>
                </a:path>
                <a:path w="1319529" h="396239">
                  <a:moveTo>
                    <a:pt x="1101572" y="350380"/>
                  </a:moveTo>
                  <a:lnTo>
                    <a:pt x="1101128" y="350380"/>
                  </a:lnTo>
                  <a:lnTo>
                    <a:pt x="1099540" y="356260"/>
                  </a:lnTo>
                  <a:lnTo>
                    <a:pt x="1097699" y="362026"/>
                  </a:lnTo>
                  <a:lnTo>
                    <a:pt x="1095273" y="368033"/>
                  </a:lnTo>
                  <a:lnTo>
                    <a:pt x="1093699" y="371817"/>
                  </a:lnTo>
                  <a:lnTo>
                    <a:pt x="1093609" y="372033"/>
                  </a:lnTo>
                  <a:lnTo>
                    <a:pt x="1104455" y="372033"/>
                  </a:lnTo>
                  <a:lnTo>
                    <a:pt x="1104542" y="371817"/>
                  </a:lnTo>
                  <a:lnTo>
                    <a:pt x="1094174" y="371817"/>
                  </a:lnTo>
                  <a:lnTo>
                    <a:pt x="1098054" y="362305"/>
                  </a:lnTo>
                  <a:lnTo>
                    <a:pt x="1099972" y="356400"/>
                  </a:lnTo>
                  <a:lnTo>
                    <a:pt x="1101572" y="350380"/>
                  </a:lnTo>
                  <a:close/>
                </a:path>
                <a:path w="1319529" h="396239">
                  <a:moveTo>
                    <a:pt x="1112075" y="350380"/>
                  </a:moveTo>
                  <a:lnTo>
                    <a:pt x="1111681" y="350380"/>
                  </a:lnTo>
                  <a:lnTo>
                    <a:pt x="1109895" y="356260"/>
                  </a:lnTo>
                  <a:lnTo>
                    <a:pt x="1107941" y="362026"/>
                  </a:lnTo>
                  <a:lnTo>
                    <a:pt x="1107846" y="362305"/>
                  </a:lnTo>
                  <a:lnTo>
                    <a:pt x="1104531" y="370611"/>
                  </a:lnTo>
                  <a:lnTo>
                    <a:pt x="1104104" y="371817"/>
                  </a:lnTo>
                  <a:lnTo>
                    <a:pt x="1104542" y="371817"/>
                  </a:lnTo>
                  <a:lnTo>
                    <a:pt x="1108354" y="362305"/>
                  </a:lnTo>
                  <a:lnTo>
                    <a:pt x="1110310" y="356400"/>
                  </a:lnTo>
                  <a:lnTo>
                    <a:pt x="1112075" y="350380"/>
                  </a:lnTo>
                  <a:close/>
                </a:path>
                <a:path w="1319529" h="396239">
                  <a:moveTo>
                    <a:pt x="687158" y="350354"/>
                  </a:moveTo>
                  <a:lnTo>
                    <a:pt x="685393" y="350354"/>
                  </a:lnTo>
                  <a:lnTo>
                    <a:pt x="685534" y="356323"/>
                  </a:lnTo>
                  <a:lnTo>
                    <a:pt x="685546" y="356793"/>
                  </a:lnTo>
                  <a:lnTo>
                    <a:pt x="689864" y="373748"/>
                  </a:lnTo>
                  <a:lnTo>
                    <a:pt x="695426" y="373748"/>
                  </a:lnTo>
                  <a:lnTo>
                    <a:pt x="695424" y="373392"/>
                  </a:lnTo>
                  <a:lnTo>
                    <a:pt x="690499" y="373392"/>
                  </a:lnTo>
                  <a:lnTo>
                    <a:pt x="690143" y="373113"/>
                  </a:lnTo>
                  <a:lnTo>
                    <a:pt x="690435" y="373113"/>
                  </a:lnTo>
                  <a:lnTo>
                    <a:pt x="688332" y="362851"/>
                  </a:lnTo>
                  <a:lnTo>
                    <a:pt x="688213" y="362267"/>
                  </a:lnTo>
                  <a:lnTo>
                    <a:pt x="687558" y="356793"/>
                  </a:lnTo>
                  <a:lnTo>
                    <a:pt x="687501" y="356323"/>
                  </a:lnTo>
                  <a:lnTo>
                    <a:pt x="687158" y="350354"/>
                  </a:lnTo>
                  <a:close/>
                </a:path>
                <a:path w="1319529" h="396239">
                  <a:moveTo>
                    <a:pt x="694702" y="373113"/>
                  </a:moveTo>
                  <a:lnTo>
                    <a:pt x="690435" y="373113"/>
                  </a:lnTo>
                  <a:lnTo>
                    <a:pt x="690499" y="373392"/>
                  </a:lnTo>
                  <a:lnTo>
                    <a:pt x="694778" y="373392"/>
                  </a:lnTo>
                  <a:lnTo>
                    <a:pt x="694702" y="373113"/>
                  </a:lnTo>
                  <a:close/>
                </a:path>
                <a:path w="1319529" h="396239">
                  <a:moveTo>
                    <a:pt x="694994" y="350354"/>
                  </a:moveTo>
                  <a:lnTo>
                    <a:pt x="694334" y="350354"/>
                  </a:lnTo>
                  <a:lnTo>
                    <a:pt x="694457" y="356323"/>
                  </a:lnTo>
                  <a:lnTo>
                    <a:pt x="694632" y="362267"/>
                  </a:lnTo>
                  <a:lnTo>
                    <a:pt x="694702" y="373113"/>
                  </a:lnTo>
                  <a:lnTo>
                    <a:pt x="695058" y="373113"/>
                  </a:lnTo>
                  <a:lnTo>
                    <a:pt x="694778" y="373392"/>
                  </a:lnTo>
                  <a:lnTo>
                    <a:pt x="695424" y="373392"/>
                  </a:lnTo>
                  <a:lnTo>
                    <a:pt x="695356" y="362267"/>
                  </a:lnTo>
                  <a:lnTo>
                    <a:pt x="694994" y="350354"/>
                  </a:lnTo>
                  <a:close/>
                </a:path>
                <a:path w="1319529" h="396239">
                  <a:moveTo>
                    <a:pt x="400532" y="350329"/>
                  </a:moveTo>
                  <a:lnTo>
                    <a:pt x="399656" y="350329"/>
                  </a:lnTo>
                  <a:lnTo>
                    <a:pt x="396565" y="356146"/>
                  </a:lnTo>
                  <a:lnTo>
                    <a:pt x="388061" y="375691"/>
                  </a:lnTo>
                  <a:lnTo>
                    <a:pt x="396443" y="375691"/>
                  </a:lnTo>
                  <a:lnTo>
                    <a:pt x="396512" y="375475"/>
                  </a:lnTo>
                  <a:lnTo>
                    <a:pt x="388912" y="375475"/>
                  </a:lnTo>
                  <a:lnTo>
                    <a:pt x="388785" y="375335"/>
                  </a:lnTo>
                  <a:lnTo>
                    <a:pt x="388677" y="375183"/>
                  </a:lnTo>
                  <a:lnTo>
                    <a:pt x="389007" y="375183"/>
                  </a:lnTo>
                  <a:lnTo>
                    <a:pt x="390004" y="372757"/>
                  </a:lnTo>
                  <a:lnTo>
                    <a:pt x="390795" y="370751"/>
                  </a:lnTo>
                  <a:lnTo>
                    <a:pt x="391883" y="368312"/>
                  </a:lnTo>
                  <a:lnTo>
                    <a:pt x="394521" y="362115"/>
                  </a:lnTo>
                  <a:lnTo>
                    <a:pt x="397428" y="356146"/>
                  </a:lnTo>
                  <a:lnTo>
                    <a:pt x="400532" y="350329"/>
                  </a:lnTo>
                  <a:close/>
                </a:path>
                <a:path w="1319529" h="396239">
                  <a:moveTo>
                    <a:pt x="406285" y="350329"/>
                  </a:moveTo>
                  <a:lnTo>
                    <a:pt x="405853" y="350329"/>
                  </a:lnTo>
                  <a:lnTo>
                    <a:pt x="403186" y="356146"/>
                  </a:lnTo>
                  <a:lnTo>
                    <a:pt x="400685" y="362115"/>
                  </a:lnTo>
                  <a:lnTo>
                    <a:pt x="398399" y="368312"/>
                  </a:lnTo>
                  <a:lnTo>
                    <a:pt x="397522" y="370535"/>
                  </a:lnTo>
                  <a:lnTo>
                    <a:pt x="395857" y="375183"/>
                  </a:lnTo>
                  <a:lnTo>
                    <a:pt x="389034" y="375183"/>
                  </a:lnTo>
                  <a:lnTo>
                    <a:pt x="388912" y="375475"/>
                  </a:lnTo>
                  <a:lnTo>
                    <a:pt x="396512" y="375475"/>
                  </a:lnTo>
                  <a:lnTo>
                    <a:pt x="397243" y="373189"/>
                  </a:lnTo>
                  <a:lnTo>
                    <a:pt x="398106" y="370751"/>
                  </a:lnTo>
                  <a:lnTo>
                    <a:pt x="399046" y="368312"/>
                  </a:lnTo>
                  <a:lnTo>
                    <a:pt x="399923" y="365798"/>
                  </a:lnTo>
                  <a:lnTo>
                    <a:pt x="400862" y="363308"/>
                  </a:lnTo>
                  <a:lnTo>
                    <a:pt x="401866" y="360883"/>
                  </a:lnTo>
                  <a:lnTo>
                    <a:pt x="403212" y="357301"/>
                  </a:lnTo>
                  <a:lnTo>
                    <a:pt x="404698" y="353783"/>
                  </a:lnTo>
                  <a:lnTo>
                    <a:pt x="406285" y="350329"/>
                  </a:lnTo>
                  <a:close/>
                </a:path>
                <a:path w="1319529" h="396239">
                  <a:moveTo>
                    <a:pt x="219100" y="350316"/>
                  </a:moveTo>
                  <a:lnTo>
                    <a:pt x="218452" y="350316"/>
                  </a:lnTo>
                  <a:lnTo>
                    <a:pt x="218273" y="356425"/>
                  </a:lnTo>
                  <a:lnTo>
                    <a:pt x="218236" y="396074"/>
                  </a:lnTo>
                  <a:lnTo>
                    <a:pt x="221640" y="395719"/>
                  </a:lnTo>
                  <a:lnTo>
                    <a:pt x="218884" y="395719"/>
                  </a:lnTo>
                  <a:lnTo>
                    <a:pt x="218592" y="395516"/>
                  </a:lnTo>
                  <a:lnTo>
                    <a:pt x="218886" y="395516"/>
                  </a:lnTo>
                  <a:lnTo>
                    <a:pt x="218794" y="362458"/>
                  </a:lnTo>
                  <a:lnTo>
                    <a:pt x="218921" y="356425"/>
                  </a:lnTo>
                  <a:lnTo>
                    <a:pt x="219100" y="350316"/>
                  </a:lnTo>
                  <a:close/>
                </a:path>
                <a:path w="1319529" h="396239">
                  <a:moveTo>
                    <a:pt x="228219" y="350316"/>
                  </a:moveTo>
                  <a:lnTo>
                    <a:pt x="227558" y="350316"/>
                  </a:lnTo>
                  <a:lnTo>
                    <a:pt x="227203" y="362458"/>
                  </a:lnTo>
                  <a:lnTo>
                    <a:pt x="227235" y="375108"/>
                  </a:lnTo>
                  <a:lnTo>
                    <a:pt x="227350" y="381735"/>
                  </a:lnTo>
                  <a:lnTo>
                    <a:pt x="227493" y="385914"/>
                  </a:lnTo>
                  <a:lnTo>
                    <a:pt x="227572" y="388253"/>
                  </a:lnTo>
                  <a:lnTo>
                    <a:pt x="227926" y="394652"/>
                  </a:lnTo>
                  <a:lnTo>
                    <a:pt x="228219" y="394652"/>
                  </a:lnTo>
                  <a:lnTo>
                    <a:pt x="227926" y="394931"/>
                  </a:lnTo>
                  <a:lnTo>
                    <a:pt x="224208" y="394931"/>
                  </a:lnTo>
                  <a:lnTo>
                    <a:pt x="217928" y="395516"/>
                  </a:lnTo>
                  <a:lnTo>
                    <a:pt x="218884" y="395516"/>
                  </a:lnTo>
                  <a:lnTo>
                    <a:pt x="218884" y="395719"/>
                  </a:lnTo>
                  <a:lnTo>
                    <a:pt x="221640" y="395719"/>
                  </a:lnTo>
                  <a:lnTo>
                    <a:pt x="225107" y="395516"/>
                  </a:lnTo>
                  <a:lnTo>
                    <a:pt x="228574" y="395224"/>
                  </a:lnTo>
                  <a:lnTo>
                    <a:pt x="228371" y="392290"/>
                  </a:lnTo>
                  <a:lnTo>
                    <a:pt x="228219" y="389356"/>
                  </a:lnTo>
                  <a:lnTo>
                    <a:pt x="228105" y="375108"/>
                  </a:lnTo>
                  <a:lnTo>
                    <a:pt x="228041" y="356425"/>
                  </a:lnTo>
                  <a:lnTo>
                    <a:pt x="228219" y="350316"/>
                  </a:lnTo>
                  <a:close/>
                </a:path>
                <a:path w="1319529" h="396239">
                  <a:moveTo>
                    <a:pt x="227926" y="394652"/>
                  </a:moveTo>
                  <a:lnTo>
                    <a:pt x="223998" y="394931"/>
                  </a:lnTo>
                  <a:lnTo>
                    <a:pt x="227926" y="394931"/>
                  </a:lnTo>
                  <a:lnTo>
                    <a:pt x="227926" y="394652"/>
                  </a:lnTo>
                  <a:close/>
                </a:path>
                <a:path w="1319529" h="396239">
                  <a:moveTo>
                    <a:pt x="723" y="164985"/>
                  </a:moveTo>
                  <a:lnTo>
                    <a:pt x="0" y="164985"/>
                  </a:lnTo>
                  <a:lnTo>
                    <a:pt x="0" y="168554"/>
                  </a:lnTo>
                  <a:lnTo>
                    <a:pt x="4419" y="168770"/>
                  </a:lnTo>
                  <a:lnTo>
                    <a:pt x="9842" y="168770"/>
                  </a:lnTo>
                  <a:lnTo>
                    <a:pt x="6515" y="168554"/>
                  </a:lnTo>
                  <a:lnTo>
                    <a:pt x="3865" y="168275"/>
                  </a:lnTo>
                  <a:lnTo>
                    <a:pt x="723" y="168275"/>
                  </a:lnTo>
                  <a:lnTo>
                    <a:pt x="368" y="167995"/>
                  </a:lnTo>
                  <a:lnTo>
                    <a:pt x="723" y="167995"/>
                  </a:lnTo>
                  <a:lnTo>
                    <a:pt x="723" y="165277"/>
                  </a:lnTo>
                  <a:lnTo>
                    <a:pt x="368" y="165277"/>
                  </a:lnTo>
                  <a:lnTo>
                    <a:pt x="723" y="164985"/>
                  </a:lnTo>
                  <a:close/>
                </a:path>
                <a:path w="1319529" h="396239">
                  <a:moveTo>
                    <a:pt x="723" y="167995"/>
                  </a:moveTo>
                  <a:lnTo>
                    <a:pt x="723" y="168275"/>
                  </a:lnTo>
                  <a:lnTo>
                    <a:pt x="4010" y="168275"/>
                  </a:lnTo>
                  <a:lnTo>
                    <a:pt x="723" y="167995"/>
                  </a:lnTo>
                  <a:close/>
                </a:path>
                <a:path w="1319529" h="396239">
                  <a:moveTo>
                    <a:pt x="9738" y="164985"/>
                  </a:moveTo>
                  <a:lnTo>
                    <a:pt x="723" y="164985"/>
                  </a:lnTo>
                  <a:lnTo>
                    <a:pt x="723" y="165277"/>
                  </a:lnTo>
                  <a:lnTo>
                    <a:pt x="9738" y="164985"/>
                  </a:lnTo>
                  <a:close/>
                </a:path>
                <a:path w="1319529" h="396239">
                  <a:moveTo>
                    <a:pt x="17664" y="164338"/>
                  </a:moveTo>
                  <a:lnTo>
                    <a:pt x="11887" y="164338"/>
                  </a:lnTo>
                  <a:lnTo>
                    <a:pt x="0" y="164693"/>
                  </a:lnTo>
                  <a:lnTo>
                    <a:pt x="17656" y="164693"/>
                  </a:lnTo>
                  <a:lnTo>
                    <a:pt x="17664" y="164338"/>
                  </a:lnTo>
                  <a:close/>
                </a:path>
                <a:path w="1319529" h="396239">
                  <a:moveTo>
                    <a:pt x="8140" y="5486"/>
                  </a:moveTo>
                  <a:lnTo>
                    <a:pt x="1181" y="5486"/>
                  </a:lnTo>
                  <a:lnTo>
                    <a:pt x="2654" y="5638"/>
                  </a:lnTo>
                  <a:lnTo>
                    <a:pt x="5384" y="5842"/>
                  </a:lnTo>
                  <a:lnTo>
                    <a:pt x="8227" y="5842"/>
                  </a:lnTo>
                  <a:lnTo>
                    <a:pt x="8140" y="5486"/>
                  </a:lnTo>
                  <a:close/>
                </a:path>
                <a:path w="1319529" h="396239">
                  <a:moveTo>
                    <a:pt x="647" y="635"/>
                  </a:moveTo>
                  <a:lnTo>
                    <a:pt x="76" y="635"/>
                  </a:lnTo>
                  <a:lnTo>
                    <a:pt x="76" y="5080"/>
                  </a:lnTo>
                  <a:lnTo>
                    <a:pt x="647" y="5080"/>
                  </a:lnTo>
                  <a:lnTo>
                    <a:pt x="368" y="4864"/>
                  </a:lnTo>
                  <a:lnTo>
                    <a:pt x="647" y="4864"/>
                  </a:lnTo>
                  <a:lnTo>
                    <a:pt x="647" y="927"/>
                  </a:lnTo>
                  <a:lnTo>
                    <a:pt x="368" y="927"/>
                  </a:lnTo>
                  <a:lnTo>
                    <a:pt x="647" y="635"/>
                  </a:lnTo>
                  <a:close/>
                </a:path>
                <a:path w="1319529" h="396239">
                  <a:moveTo>
                    <a:pt x="647" y="4864"/>
                  </a:moveTo>
                  <a:lnTo>
                    <a:pt x="647" y="5080"/>
                  </a:lnTo>
                  <a:lnTo>
                    <a:pt x="2891" y="5080"/>
                  </a:lnTo>
                  <a:lnTo>
                    <a:pt x="647" y="4864"/>
                  </a:lnTo>
                  <a:close/>
                </a:path>
                <a:path w="1319529" h="396239">
                  <a:moveTo>
                    <a:pt x="3266" y="635"/>
                  </a:moveTo>
                  <a:lnTo>
                    <a:pt x="647" y="635"/>
                  </a:lnTo>
                  <a:lnTo>
                    <a:pt x="647" y="927"/>
                  </a:lnTo>
                  <a:lnTo>
                    <a:pt x="3266" y="635"/>
                  </a:lnTo>
                  <a:close/>
                </a:path>
                <a:path w="1319529" h="396239">
                  <a:moveTo>
                    <a:pt x="6769" y="0"/>
                  </a:moveTo>
                  <a:lnTo>
                    <a:pt x="4369" y="0"/>
                  </a:lnTo>
                  <a:lnTo>
                    <a:pt x="2286" y="190"/>
                  </a:lnTo>
                  <a:lnTo>
                    <a:pt x="6820" y="190"/>
                  </a:lnTo>
                  <a:lnTo>
                    <a:pt x="67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873331" y="4551157"/>
              <a:ext cx="63500" cy="9525"/>
            </a:xfrm>
            <a:custGeom>
              <a:avLst/>
              <a:gdLst/>
              <a:ahLst/>
              <a:cxnLst/>
              <a:rect l="l" t="t" r="r" b="b"/>
              <a:pathLst>
                <a:path w="63500" h="9525">
                  <a:moveTo>
                    <a:pt x="61658" y="0"/>
                  </a:moveTo>
                  <a:lnTo>
                    <a:pt x="45920" y="1495"/>
                  </a:lnTo>
                  <a:lnTo>
                    <a:pt x="30372" y="3503"/>
                  </a:lnTo>
                  <a:lnTo>
                    <a:pt x="15052" y="6052"/>
                  </a:lnTo>
                  <a:lnTo>
                    <a:pt x="0" y="9169"/>
                  </a:lnTo>
                  <a:lnTo>
                    <a:pt x="7442" y="7962"/>
                  </a:lnTo>
                  <a:lnTo>
                    <a:pt x="14897" y="6946"/>
                  </a:lnTo>
                  <a:lnTo>
                    <a:pt x="32870" y="4973"/>
                  </a:lnTo>
                  <a:lnTo>
                    <a:pt x="42973" y="4000"/>
                  </a:lnTo>
                  <a:lnTo>
                    <a:pt x="53091" y="3170"/>
                  </a:lnTo>
                  <a:lnTo>
                    <a:pt x="63220" y="2476"/>
                  </a:lnTo>
                  <a:lnTo>
                    <a:pt x="61658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934995" y="4549584"/>
              <a:ext cx="211340" cy="1590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8575726" y="4547590"/>
              <a:ext cx="297180" cy="18415"/>
            </a:xfrm>
            <a:custGeom>
              <a:avLst/>
              <a:gdLst/>
              <a:ahLst/>
              <a:cxnLst/>
              <a:rect l="l" t="t" r="r" b="b"/>
              <a:pathLst>
                <a:path w="297179" h="18414">
                  <a:moveTo>
                    <a:pt x="129222" y="18338"/>
                  </a:moveTo>
                  <a:lnTo>
                    <a:pt x="94157" y="3009"/>
                  </a:lnTo>
                  <a:lnTo>
                    <a:pt x="95072" y="3009"/>
                  </a:lnTo>
                  <a:lnTo>
                    <a:pt x="84518" y="1371"/>
                  </a:lnTo>
                  <a:lnTo>
                    <a:pt x="81508" y="901"/>
                  </a:lnTo>
                  <a:lnTo>
                    <a:pt x="80073" y="673"/>
                  </a:lnTo>
                  <a:lnTo>
                    <a:pt x="66408" y="0"/>
                  </a:lnTo>
                  <a:lnTo>
                    <a:pt x="60591" y="0"/>
                  </a:lnTo>
                  <a:lnTo>
                    <a:pt x="54597" y="368"/>
                  </a:lnTo>
                  <a:lnTo>
                    <a:pt x="48501" y="1092"/>
                  </a:lnTo>
                  <a:lnTo>
                    <a:pt x="0" y="1371"/>
                  </a:lnTo>
                  <a:lnTo>
                    <a:pt x="40081" y="1371"/>
                  </a:lnTo>
                  <a:lnTo>
                    <a:pt x="36982" y="1549"/>
                  </a:lnTo>
                  <a:lnTo>
                    <a:pt x="31191" y="2070"/>
                  </a:lnTo>
                  <a:lnTo>
                    <a:pt x="30594" y="3009"/>
                  </a:lnTo>
                  <a:lnTo>
                    <a:pt x="36195" y="3009"/>
                  </a:lnTo>
                  <a:lnTo>
                    <a:pt x="43256" y="1739"/>
                  </a:lnTo>
                  <a:lnTo>
                    <a:pt x="46012" y="1371"/>
                  </a:lnTo>
                  <a:lnTo>
                    <a:pt x="69227" y="1371"/>
                  </a:lnTo>
                  <a:lnTo>
                    <a:pt x="77114" y="2070"/>
                  </a:lnTo>
                  <a:lnTo>
                    <a:pt x="76873" y="2070"/>
                  </a:lnTo>
                  <a:lnTo>
                    <a:pt x="90881" y="4038"/>
                  </a:lnTo>
                  <a:lnTo>
                    <a:pt x="104813" y="7391"/>
                  </a:lnTo>
                  <a:lnTo>
                    <a:pt x="117487" y="12115"/>
                  </a:lnTo>
                  <a:lnTo>
                    <a:pt x="128638" y="18338"/>
                  </a:lnTo>
                  <a:lnTo>
                    <a:pt x="129222" y="18338"/>
                  </a:lnTo>
                  <a:close/>
                </a:path>
                <a:path w="297179" h="18414">
                  <a:moveTo>
                    <a:pt x="297078" y="12814"/>
                  </a:moveTo>
                  <a:lnTo>
                    <a:pt x="291744" y="13601"/>
                  </a:lnTo>
                  <a:lnTo>
                    <a:pt x="286308" y="14528"/>
                  </a:lnTo>
                  <a:lnTo>
                    <a:pt x="280949" y="15532"/>
                  </a:lnTo>
                  <a:lnTo>
                    <a:pt x="277939" y="16586"/>
                  </a:lnTo>
                  <a:lnTo>
                    <a:pt x="274789" y="17462"/>
                  </a:lnTo>
                  <a:lnTo>
                    <a:pt x="271589" y="18262"/>
                  </a:lnTo>
                  <a:lnTo>
                    <a:pt x="276288" y="18262"/>
                  </a:lnTo>
                  <a:lnTo>
                    <a:pt x="280149" y="17106"/>
                  </a:lnTo>
                  <a:lnTo>
                    <a:pt x="284035" y="16002"/>
                  </a:lnTo>
                  <a:lnTo>
                    <a:pt x="294055" y="13449"/>
                  </a:lnTo>
                  <a:lnTo>
                    <a:pt x="297078" y="12814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494941" y="4549749"/>
              <a:ext cx="115131" cy="16281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8171067" y="4555681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5" h="10795">
                  <a:moveTo>
                    <a:pt x="43417" y="0"/>
                  </a:moveTo>
                  <a:lnTo>
                    <a:pt x="41719" y="0"/>
                  </a:lnTo>
                  <a:lnTo>
                    <a:pt x="30275" y="1653"/>
                  </a:lnTo>
                  <a:lnTo>
                    <a:pt x="19383" y="3903"/>
                  </a:lnTo>
                  <a:lnTo>
                    <a:pt x="9063" y="6893"/>
                  </a:lnTo>
                  <a:lnTo>
                    <a:pt x="0" y="10502"/>
                  </a:lnTo>
                  <a:lnTo>
                    <a:pt x="850" y="10502"/>
                  </a:lnTo>
                  <a:lnTo>
                    <a:pt x="10286" y="6893"/>
                  </a:lnTo>
                  <a:lnTo>
                    <a:pt x="20653" y="4051"/>
                  </a:lnTo>
                  <a:lnTo>
                    <a:pt x="31758" y="1894"/>
                  </a:lnTo>
                  <a:lnTo>
                    <a:pt x="43408" y="342"/>
                  </a:lnTo>
                  <a:lnTo>
                    <a:pt x="43417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277415" y="4553813"/>
              <a:ext cx="194246" cy="12230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7930134" y="4565980"/>
              <a:ext cx="1501140" cy="3175"/>
            </a:xfrm>
            <a:custGeom>
              <a:avLst/>
              <a:gdLst/>
              <a:ahLst/>
              <a:cxnLst/>
              <a:rect l="l" t="t" r="r" b="b"/>
              <a:pathLst>
                <a:path w="1501140" h="3175">
                  <a:moveTo>
                    <a:pt x="285800" y="1460"/>
                  </a:moveTo>
                  <a:lnTo>
                    <a:pt x="285457" y="1460"/>
                  </a:lnTo>
                  <a:lnTo>
                    <a:pt x="285457" y="190"/>
                  </a:lnTo>
                  <a:lnTo>
                    <a:pt x="0" y="190"/>
                  </a:lnTo>
                  <a:lnTo>
                    <a:pt x="0" y="1460"/>
                  </a:lnTo>
                  <a:lnTo>
                    <a:pt x="0" y="2730"/>
                  </a:lnTo>
                  <a:lnTo>
                    <a:pt x="285800" y="2730"/>
                  </a:lnTo>
                  <a:lnTo>
                    <a:pt x="285800" y="1460"/>
                  </a:lnTo>
                  <a:close/>
                </a:path>
                <a:path w="1501140" h="3175">
                  <a:moveTo>
                    <a:pt x="368198" y="1460"/>
                  </a:moveTo>
                  <a:lnTo>
                    <a:pt x="367398" y="1460"/>
                  </a:lnTo>
                  <a:lnTo>
                    <a:pt x="367398" y="190"/>
                  </a:lnTo>
                  <a:lnTo>
                    <a:pt x="358114" y="190"/>
                  </a:lnTo>
                  <a:lnTo>
                    <a:pt x="358114" y="1460"/>
                  </a:lnTo>
                  <a:lnTo>
                    <a:pt x="357771" y="1460"/>
                  </a:lnTo>
                  <a:lnTo>
                    <a:pt x="357771" y="2730"/>
                  </a:lnTo>
                  <a:lnTo>
                    <a:pt x="368198" y="2730"/>
                  </a:lnTo>
                  <a:lnTo>
                    <a:pt x="368198" y="1460"/>
                  </a:lnTo>
                  <a:close/>
                </a:path>
                <a:path w="1501140" h="3175">
                  <a:moveTo>
                    <a:pt x="1015885" y="2705"/>
                  </a:moveTo>
                  <a:lnTo>
                    <a:pt x="1014183" y="0"/>
                  </a:lnTo>
                  <a:lnTo>
                    <a:pt x="666496" y="0"/>
                  </a:lnTo>
                  <a:lnTo>
                    <a:pt x="664781" y="2705"/>
                  </a:lnTo>
                  <a:lnTo>
                    <a:pt x="1015885" y="2705"/>
                  </a:lnTo>
                  <a:close/>
                </a:path>
                <a:path w="1501140" h="3175">
                  <a:moveTo>
                    <a:pt x="1371117" y="1460"/>
                  </a:moveTo>
                  <a:lnTo>
                    <a:pt x="1369618" y="1460"/>
                  </a:lnTo>
                  <a:lnTo>
                    <a:pt x="1369618" y="190"/>
                  </a:lnTo>
                  <a:lnTo>
                    <a:pt x="1313281" y="190"/>
                  </a:lnTo>
                  <a:lnTo>
                    <a:pt x="1313281" y="1460"/>
                  </a:lnTo>
                  <a:lnTo>
                    <a:pt x="1312494" y="1460"/>
                  </a:lnTo>
                  <a:lnTo>
                    <a:pt x="1312494" y="2730"/>
                  </a:lnTo>
                  <a:lnTo>
                    <a:pt x="1371117" y="2730"/>
                  </a:lnTo>
                  <a:lnTo>
                    <a:pt x="1371117" y="1460"/>
                  </a:lnTo>
                  <a:close/>
                </a:path>
                <a:path w="1501140" h="3175">
                  <a:moveTo>
                    <a:pt x="1500860" y="190"/>
                  </a:moveTo>
                  <a:lnTo>
                    <a:pt x="1463230" y="190"/>
                  </a:lnTo>
                  <a:lnTo>
                    <a:pt x="1463230" y="1460"/>
                  </a:lnTo>
                  <a:lnTo>
                    <a:pt x="1461744" y="1460"/>
                  </a:lnTo>
                  <a:lnTo>
                    <a:pt x="1461744" y="2730"/>
                  </a:lnTo>
                  <a:lnTo>
                    <a:pt x="1499590" y="2730"/>
                  </a:lnTo>
                  <a:lnTo>
                    <a:pt x="1499590" y="1460"/>
                  </a:lnTo>
                  <a:lnTo>
                    <a:pt x="1500860" y="1460"/>
                  </a:lnTo>
                  <a:lnTo>
                    <a:pt x="1500860" y="19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8297113" y="4566132"/>
              <a:ext cx="299432" cy="255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8944215" y="4565789"/>
              <a:ext cx="299859" cy="2895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9434670" y="4915205"/>
              <a:ext cx="1546860" cy="118745"/>
            </a:xfrm>
            <a:custGeom>
              <a:avLst/>
              <a:gdLst/>
              <a:ahLst/>
              <a:cxnLst/>
              <a:rect l="l" t="t" r="r" b="b"/>
              <a:pathLst>
                <a:path w="1546859" h="118745">
                  <a:moveTo>
                    <a:pt x="1290321" y="97053"/>
                  </a:moveTo>
                  <a:lnTo>
                    <a:pt x="1099825" y="97053"/>
                  </a:lnTo>
                  <a:lnTo>
                    <a:pt x="1097785" y="103962"/>
                  </a:lnTo>
                  <a:lnTo>
                    <a:pt x="1095311" y="111302"/>
                  </a:lnTo>
                  <a:lnTo>
                    <a:pt x="1092512" y="117983"/>
                  </a:lnTo>
                  <a:lnTo>
                    <a:pt x="1092454" y="118122"/>
                  </a:lnTo>
                  <a:lnTo>
                    <a:pt x="1546491" y="117983"/>
                  </a:lnTo>
                  <a:lnTo>
                    <a:pt x="1546491" y="117538"/>
                  </a:lnTo>
                  <a:lnTo>
                    <a:pt x="1281442" y="117538"/>
                  </a:lnTo>
                  <a:lnTo>
                    <a:pt x="1281442" y="113601"/>
                  </a:lnTo>
                  <a:lnTo>
                    <a:pt x="1281729" y="111302"/>
                  </a:lnTo>
                  <a:lnTo>
                    <a:pt x="1281800" y="110731"/>
                  </a:lnTo>
                  <a:lnTo>
                    <a:pt x="1281871" y="110159"/>
                  </a:lnTo>
                  <a:lnTo>
                    <a:pt x="1281950" y="109524"/>
                  </a:lnTo>
                  <a:lnTo>
                    <a:pt x="1284046" y="105232"/>
                  </a:lnTo>
                  <a:lnTo>
                    <a:pt x="1288224" y="99542"/>
                  </a:lnTo>
                  <a:lnTo>
                    <a:pt x="1289240" y="98298"/>
                  </a:lnTo>
                  <a:lnTo>
                    <a:pt x="1290321" y="97053"/>
                  </a:lnTo>
                  <a:close/>
                </a:path>
                <a:path w="1546859" h="118745">
                  <a:moveTo>
                    <a:pt x="1546491" y="12941"/>
                  </a:moveTo>
                  <a:lnTo>
                    <a:pt x="1542832" y="12941"/>
                  </a:lnTo>
                  <a:lnTo>
                    <a:pt x="1542338" y="14338"/>
                  </a:lnTo>
                  <a:lnTo>
                    <a:pt x="1542199" y="15303"/>
                  </a:lnTo>
                  <a:lnTo>
                    <a:pt x="1542084" y="16129"/>
                  </a:lnTo>
                  <a:lnTo>
                    <a:pt x="1541983" y="16865"/>
                  </a:lnTo>
                  <a:lnTo>
                    <a:pt x="1542719" y="18630"/>
                  </a:lnTo>
                  <a:lnTo>
                    <a:pt x="1542364" y="94602"/>
                  </a:lnTo>
                  <a:lnTo>
                    <a:pt x="1539900" y="97053"/>
                  </a:lnTo>
                  <a:lnTo>
                    <a:pt x="1307820" y="97053"/>
                  </a:lnTo>
                  <a:lnTo>
                    <a:pt x="1302702" y="103035"/>
                  </a:lnTo>
                  <a:lnTo>
                    <a:pt x="1297711" y="109283"/>
                  </a:lnTo>
                  <a:lnTo>
                    <a:pt x="1292872" y="115760"/>
                  </a:lnTo>
                  <a:lnTo>
                    <a:pt x="1291869" y="117259"/>
                  </a:lnTo>
                  <a:lnTo>
                    <a:pt x="1281442" y="117538"/>
                  </a:lnTo>
                  <a:lnTo>
                    <a:pt x="1546491" y="117538"/>
                  </a:lnTo>
                  <a:lnTo>
                    <a:pt x="1546491" y="12941"/>
                  </a:lnTo>
                  <a:close/>
                </a:path>
                <a:path w="1546859" h="118745">
                  <a:moveTo>
                    <a:pt x="1099443" y="97053"/>
                  </a:moveTo>
                  <a:lnTo>
                    <a:pt x="1097387" y="97053"/>
                  </a:lnTo>
                  <a:lnTo>
                    <a:pt x="1095642" y="103962"/>
                  </a:lnTo>
                  <a:lnTo>
                    <a:pt x="1094105" y="110159"/>
                  </a:lnTo>
                  <a:lnTo>
                    <a:pt x="1092314" y="117259"/>
                  </a:lnTo>
                  <a:lnTo>
                    <a:pt x="1095019" y="110731"/>
                  </a:lnTo>
                  <a:lnTo>
                    <a:pt x="1097231" y="104254"/>
                  </a:lnTo>
                  <a:lnTo>
                    <a:pt x="1099443" y="97053"/>
                  </a:lnTo>
                  <a:close/>
                </a:path>
                <a:path w="1546859" h="118745">
                  <a:moveTo>
                    <a:pt x="1088440" y="97028"/>
                  </a:moveTo>
                  <a:lnTo>
                    <a:pt x="682765" y="97028"/>
                  </a:lnTo>
                  <a:lnTo>
                    <a:pt x="683107" y="108724"/>
                  </a:lnTo>
                  <a:lnTo>
                    <a:pt x="683196" y="118262"/>
                  </a:lnTo>
                  <a:lnTo>
                    <a:pt x="1081464" y="118262"/>
                  </a:lnTo>
                  <a:lnTo>
                    <a:pt x="1083259" y="113893"/>
                  </a:lnTo>
                  <a:lnTo>
                    <a:pt x="1085113" y="108724"/>
                  </a:lnTo>
                  <a:lnTo>
                    <a:pt x="1086789" y="103060"/>
                  </a:lnTo>
                  <a:lnTo>
                    <a:pt x="1088440" y="97028"/>
                  </a:lnTo>
                  <a:close/>
                </a:path>
                <a:path w="1546859" h="118745">
                  <a:moveTo>
                    <a:pt x="682091" y="97015"/>
                  </a:moveTo>
                  <a:lnTo>
                    <a:pt x="681431" y="97015"/>
                  </a:lnTo>
                  <a:lnTo>
                    <a:pt x="681545" y="104076"/>
                  </a:lnTo>
                  <a:lnTo>
                    <a:pt x="681870" y="110363"/>
                  </a:lnTo>
                  <a:lnTo>
                    <a:pt x="681888" y="110718"/>
                  </a:lnTo>
                  <a:lnTo>
                    <a:pt x="682472" y="116611"/>
                  </a:lnTo>
                  <a:lnTo>
                    <a:pt x="682409" y="110363"/>
                  </a:lnTo>
                  <a:lnTo>
                    <a:pt x="682239" y="104076"/>
                  </a:lnTo>
                  <a:lnTo>
                    <a:pt x="682091" y="97015"/>
                  </a:lnTo>
                  <a:close/>
                </a:path>
                <a:path w="1546859" h="118745">
                  <a:moveTo>
                    <a:pt x="387450" y="97015"/>
                  </a:moveTo>
                  <a:lnTo>
                    <a:pt x="216369" y="97015"/>
                  </a:lnTo>
                  <a:lnTo>
                    <a:pt x="216309" y="100406"/>
                  </a:lnTo>
                  <a:lnTo>
                    <a:pt x="216182" y="107530"/>
                  </a:lnTo>
                  <a:lnTo>
                    <a:pt x="216100" y="112166"/>
                  </a:lnTo>
                  <a:lnTo>
                    <a:pt x="215988" y="118465"/>
                  </a:lnTo>
                  <a:lnTo>
                    <a:pt x="377326" y="118465"/>
                  </a:lnTo>
                  <a:lnTo>
                    <a:pt x="380335" y="111099"/>
                  </a:lnTo>
                  <a:lnTo>
                    <a:pt x="380428" y="110871"/>
                  </a:lnTo>
                  <a:lnTo>
                    <a:pt x="383802" y="103898"/>
                  </a:lnTo>
                  <a:lnTo>
                    <a:pt x="387450" y="97015"/>
                  </a:lnTo>
                  <a:close/>
                </a:path>
                <a:path w="1546859" h="118745">
                  <a:moveTo>
                    <a:pt x="673163" y="97015"/>
                  </a:moveTo>
                  <a:lnTo>
                    <a:pt x="394259" y="97015"/>
                  </a:lnTo>
                  <a:lnTo>
                    <a:pt x="392671" y="100406"/>
                  </a:lnTo>
                  <a:lnTo>
                    <a:pt x="385576" y="118465"/>
                  </a:lnTo>
                  <a:lnTo>
                    <a:pt x="676842" y="118465"/>
                  </a:lnTo>
                  <a:lnTo>
                    <a:pt x="674395" y="112166"/>
                  </a:lnTo>
                  <a:lnTo>
                    <a:pt x="673341" y="104965"/>
                  </a:lnTo>
                  <a:lnTo>
                    <a:pt x="673239" y="100406"/>
                  </a:lnTo>
                  <a:lnTo>
                    <a:pt x="673163" y="97015"/>
                  </a:lnTo>
                  <a:close/>
                </a:path>
                <a:path w="1546859" h="118745">
                  <a:moveTo>
                    <a:pt x="205499" y="97053"/>
                  </a:moveTo>
                  <a:lnTo>
                    <a:pt x="0" y="97053"/>
                  </a:lnTo>
                  <a:lnTo>
                    <a:pt x="0" y="118554"/>
                  </a:lnTo>
                  <a:lnTo>
                    <a:pt x="205703" y="118554"/>
                  </a:lnTo>
                  <a:lnTo>
                    <a:pt x="205574" y="111061"/>
                  </a:lnTo>
                  <a:lnTo>
                    <a:pt x="205499" y="97053"/>
                  </a:lnTo>
                  <a:close/>
                </a:path>
                <a:path w="1546859" h="118745">
                  <a:moveTo>
                    <a:pt x="1546491" y="0"/>
                  </a:moveTo>
                  <a:lnTo>
                    <a:pt x="1545831" y="2857"/>
                  </a:lnTo>
                  <a:lnTo>
                    <a:pt x="1546491" y="2857"/>
                  </a:lnTo>
                  <a:lnTo>
                    <a:pt x="1546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9942615" y="4514329"/>
              <a:ext cx="287655" cy="52069"/>
            </a:xfrm>
            <a:custGeom>
              <a:avLst/>
              <a:gdLst/>
              <a:ahLst/>
              <a:cxnLst/>
              <a:rect l="l" t="t" r="r" b="b"/>
              <a:pathLst>
                <a:path w="287654" h="52070">
                  <a:moveTo>
                    <a:pt x="69684" y="0"/>
                  </a:moveTo>
                  <a:lnTo>
                    <a:pt x="53911" y="215"/>
                  </a:lnTo>
                  <a:lnTo>
                    <a:pt x="53987" y="2222"/>
                  </a:lnTo>
                  <a:lnTo>
                    <a:pt x="53065" y="14883"/>
                  </a:lnTo>
                  <a:lnTo>
                    <a:pt x="16511" y="39406"/>
                  </a:lnTo>
                  <a:lnTo>
                    <a:pt x="0" y="40563"/>
                  </a:lnTo>
                  <a:lnTo>
                    <a:pt x="5714" y="40932"/>
                  </a:lnTo>
                  <a:lnTo>
                    <a:pt x="11442" y="41427"/>
                  </a:lnTo>
                  <a:lnTo>
                    <a:pt x="17005" y="41998"/>
                  </a:lnTo>
                  <a:lnTo>
                    <a:pt x="28295" y="42494"/>
                  </a:lnTo>
                  <a:lnTo>
                    <a:pt x="35813" y="44869"/>
                  </a:lnTo>
                  <a:lnTo>
                    <a:pt x="40665" y="48729"/>
                  </a:lnTo>
                  <a:lnTo>
                    <a:pt x="42379" y="49707"/>
                  </a:lnTo>
                  <a:lnTo>
                    <a:pt x="43802" y="50698"/>
                  </a:lnTo>
                  <a:lnTo>
                    <a:pt x="44932" y="51714"/>
                  </a:lnTo>
                  <a:lnTo>
                    <a:pt x="67164" y="51714"/>
                  </a:lnTo>
                  <a:lnTo>
                    <a:pt x="120597" y="35330"/>
                  </a:lnTo>
                  <a:lnTo>
                    <a:pt x="134653" y="33961"/>
                  </a:lnTo>
                  <a:lnTo>
                    <a:pt x="134051" y="33961"/>
                  </a:lnTo>
                  <a:lnTo>
                    <a:pt x="149762" y="33156"/>
                  </a:lnTo>
                  <a:lnTo>
                    <a:pt x="147187" y="33156"/>
                  </a:lnTo>
                  <a:lnTo>
                    <a:pt x="166992" y="32854"/>
                  </a:lnTo>
                  <a:lnTo>
                    <a:pt x="195729" y="32854"/>
                  </a:lnTo>
                  <a:lnTo>
                    <a:pt x="163411" y="31381"/>
                  </a:lnTo>
                  <a:lnTo>
                    <a:pt x="164893" y="31381"/>
                  </a:lnTo>
                  <a:lnTo>
                    <a:pt x="142516" y="29551"/>
                  </a:lnTo>
                  <a:lnTo>
                    <a:pt x="120624" y="26758"/>
                  </a:lnTo>
                  <a:lnTo>
                    <a:pt x="115684" y="26758"/>
                  </a:lnTo>
                  <a:lnTo>
                    <a:pt x="100963" y="26454"/>
                  </a:lnTo>
                  <a:lnTo>
                    <a:pt x="89125" y="24695"/>
                  </a:lnTo>
                  <a:lnTo>
                    <a:pt x="80026" y="20211"/>
                  </a:lnTo>
                  <a:lnTo>
                    <a:pt x="73520" y="11734"/>
                  </a:lnTo>
                  <a:lnTo>
                    <a:pt x="69532" y="8293"/>
                  </a:lnTo>
                  <a:lnTo>
                    <a:pt x="68021" y="4432"/>
                  </a:lnTo>
                  <a:lnTo>
                    <a:pt x="69580" y="215"/>
                  </a:lnTo>
                  <a:lnTo>
                    <a:pt x="69920" y="215"/>
                  </a:lnTo>
                  <a:lnTo>
                    <a:pt x="69684" y="0"/>
                  </a:lnTo>
                  <a:close/>
                </a:path>
                <a:path w="287654" h="52070">
                  <a:moveTo>
                    <a:pt x="202204" y="32854"/>
                  </a:moveTo>
                  <a:lnTo>
                    <a:pt x="166992" y="32854"/>
                  </a:lnTo>
                  <a:lnTo>
                    <a:pt x="186649" y="33156"/>
                  </a:lnTo>
                  <a:lnTo>
                    <a:pt x="206555" y="33961"/>
                  </a:lnTo>
                  <a:lnTo>
                    <a:pt x="226381" y="35121"/>
                  </a:lnTo>
                  <a:lnTo>
                    <a:pt x="247961" y="36639"/>
                  </a:lnTo>
                  <a:lnTo>
                    <a:pt x="268368" y="36639"/>
                  </a:lnTo>
                  <a:lnTo>
                    <a:pt x="277857" y="36862"/>
                  </a:lnTo>
                  <a:lnTo>
                    <a:pt x="287248" y="37211"/>
                  </a:lnTo>
                  <a:lnTo>
                    <a:pt x="284688" y="33156"/>
                  </a:lnTo>
                  <a:lnTo>
                    <a:pt x="222948" y="33156"/>
                  </a:lnTo>
                  <a:lnTo>
                    <a:pt x="202204" y="32854"/>
                  </a:lnTo>
                  <a:close/>
                </a:path>
                <a:path w="287654" h="52070">
                  <a:moveTo>
                    <a:pt x="283832" y="31800"/>
                  </a:moveTo>
                  <a:lnTo>
                    <a:pt x="269530" y="31800"/>
                  </a:lnTo>
                  <a:lnTo>
                    <a:pt x="259912" y="32273"/>
                  </a:lnTo>
                  <a:lnTo>
                    <a:pt x="243153" y="32854"/>
                  </a:lnTo>
                  <a:lnTo>
                    <a:pt x="240872" y="32854"/>
                  </a:lnTo>
                  <a:lnTo>
                    <a:pt x="226336" y="33156"/>
                  </a:lnTo>
                  <a:lnTo>
                    <a:pt x="284688" y="33156"/>
                  </a:lnTo>
                  <a:lnTo>
                    <a:pt x="283832" y="3180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0226510" y="4512690"/>
              <a:ext cx="176842" cy="53200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9422943" y="4514557"/>
              <a:ext cx="593090" cy="45720"/>
            </a:xfrm>
            <a:custGeom>
              <a:avLst/>
              <a:gdLst/>
              <a:ahLst/>
              <a:cxnLst/>
              <a:rect l="l" t="t" r="r" b="b"/>
              <a:pathLst>
                <a:path w="593090" h="45720">
                  <a:moveTo>
                    <a:pt x="163169" y="42646"/>
                  </a:moveTo>
                  <a:lnTo>
                    <a:pt x="162115" y="40982"/>
                  </a:lnTo>
                  <a:lnTo>
                    <a:pt x="162026" y="40843"/>
                  </a:lnTo>
                  <a:lnTo>
                    <a:pt x="153695" y="40843"/>
                  </a:lnTo>
                  <a:lnTo>
                    <a:pt x="149631" y="40982"/>
                  </a:lnTo>
                  <a:lnTo>
                    <a:pt x="0" y="43141"/>
                  </a:lnTo>
                  <a:lnTo>
                    <a:pt x="0" y="44157"/>
                  </a:lnTo>
                  <a:lnTo>
                    <a:pt x="444" y="44157"/>
                  </a:lnTo>
                  <a:lnTo>
                    <a:pt x="2095" y="44488"/>
                  </a:lnTo>
                  <a:lnTo>
                    <a:pt x="5245" y="44996"/>
                  </a:lnTo>
                  <a:lnTo>
                    <a:pt x="5511" y="44996"/>
                  </a:lnTo>
                  <a:lnTo>
                    <a:pt x="11379" y="45605"/>
                  </a:lnTo>
                  <a:lnTo>
                    <a:pt x="41021" y="45605"/>
                  </a:lnTo>
                  <a:lnTo>
                    <a:pt x="71501" y="44996"/>
                  </a:lnTo>
                  <a:lnTo>
                    <a:pt x="70294" y="44996"/>
                  </a:lnTo>
                  <a:lnTo>
                    <a:pt x="136144" y="42849"/>
                  </a:lnTo>
                  <a:lnTo>
                    <a:pt x="154635" y="42646"/>
                  </a:lnTo>
                  <a:lnTo>
                    <a:pt x="163169" y="42646"/>
                  </a:lnTo>
                  <a:close/>
                </a:path>
                <a:path w="593090" h="45720">
                  <a:moveTo>
                    <a:pt x="592670" y="10363"/>
                  </a:moveTo>
                  <a:lnTo>
                    <a:pt x="591375" y="7429"/>
                  </a:lnTo>
                  <a:lnTo>
                    <a:pt x="590346" y="4000"/>
                  </a:lnTo>
                  <a:lnTo>
                    <a:pt x="589559" y="0"/>
                  </a:lnTo>
                  <a:lnTo>
                    <a:pt x="588187" y="3860"/>
                  </a:lnTo>
                  <a:lnTo>
                    <a:pt x="589419" y="7302"/>
                  </a:lnTo>
                  <a:lnTo>
                    <a:pt x="592670" y="10363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582944" y="4517199"/>
              <a:ext cx="163810" cy="49022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0547836" y="4517188"/>
              <a:ext cx="402590" cy="48895"/>
            </a:xfrm>
            <a:custGeom>
              <a:avLst/>
              <a:gdLst/>
              <a:ahLst/>
              <a:cxnLst/>
              <a:rect l="l" t="t" r="r" b="b"/>
              <a:pathLst>
                <a:path w="402590" h="48895">
                  <a:moveTo>
                    <a:pt x="97543" y="33312"/>
                  </a:moveTo>
                  <a:lnTo>
                    <a:pt x="91045" y="33665"/>
                  </a:lnTo>
                  <a:lnTo>
                    <a:pt x="84507" y="33910"/>
                  </a:lnTo>
                  <a:lnTo>
                    <a:pt x="75799" y="34099"/>
                  </a:lnTo>
                  <a:lnTo>
                    <a:pt x="408" y="34099"/>
                  </a:lnTo>
                  <a:lnTo>
                    <a:pt x="6408" y="34289"/>
                  </a:lnTo>
                  <a:lnTo>
                    <a:pt x="18930" y="34848"/>
                  </a:lnTo>
                  <a:lnTo>
                    <a:pt x="39718" y="35291"/>
                  </a:lnTo>
                  <a:lnTo>
                    <a:pt x="59790" y="36579"/>
                  </a:lnTo>
                  <a:lnTo>
                    <a:pt x="78570" y="38967"/>
                  </a:lnTo>
                  <a:lnTo>
                    <a:pt x="99575" y="43611"/>
                  </a:lnTo>
                  <a:lnTo>
                    <a:pt x="103424" y="44653"/>
                  </a:lnTo>
                  <a:lnTo>
                    <a:pt x="106916" y="45872"/>
                  </a:lnTo>
                  <a:lnTo>
                    <a:pt x="106408" y="45440"/>
                  </a:lnTo>
                  <a:lnTo>
                    <a:pt x="105417" y="44513"/>
                  </a:lnTo>
                  <a:lnTo>
                    <a:pt x="102128" y="41313"/>
                  </a:lnTo>
                  <a:lnTo>
                    <a:pt x="99448" y="37528"/>
                  </a:lnTo>
                  <a:lnTo>
                    <a:pt x="97543" y="33312"/>
                  </a:lnTo>
                  <a:close/>
                </a:path>
                <a:path w="402590" h="48895">
                  <a:moveTo>
                    <a:pt x="2484" y="30149"/>
                  </a:moveTo>
                  <a:lnTo>
                    <a:pt x="118" y="33910"/>
                  </a:lnTo>
                  <a:lnTo>
                    <a:pt x="0" y="34099"/>
                  </a:lnTo>
                  <a:lnTo>
                    <a:pt x="71318" y="34099"/>
                  </a:lnTo>
                  <a:lnTo>
                    <a:pt x="59381" y="33910"/>
                  </a:lnTo>
                  <a:lnTo>
                    <a:pt x="56175" y="33910"/>
                  </a:lnTo>
                  <a:lnTo>
                    <a:pt x="36999" y="33107"/>
                  </a:lnTo>
                  <a:lnTo>
                    <a:pt x="19690" y="32068"/>
                  </a:lnTo>
                  <a:lnTo>
                    <a:pt x="2357" y="30848"/>
                  </a:lnTo>
                  <a:lnTo>
                    <a:pt x="13431" y="30848"/>
                  </a:lnTo>
                  <a:lnTo>
                    <a:pt x="9748" y="30581"/>
                  </a:lnTo>
                  <a:lnTo>
                    <a:pt x="2484" y="30149"/>
                  </a:lnTo>
                  <a:close/>
                </a:path>
                <a:path w="402590" h="48895">
                  <a:moveTo>
                    <a:pt x="203360" y="0"/>
                  </a:moveTo>
                  <a:lnTo>
                    <a:pt x="195292" y="6522"/>
                  </a:lnTo>
                  <a:lnTo>
                    <a:pt x="186755" y="12149"/>
                  </a:lnTo>
                  <a:lnTo>
                    <a:pt x="177789" y="16939"/>
                  </a:lnTo>
                  <a:lnTo>
                    <a:pt x="168435" y="20954"/>
                  </a:lnTo>
                  <a:lnTo>
                    <a:pt x="168283" y="23579"/>
                  </a:lnTo>
                  <a:lnTo>
                    <a:pt x="152687" y="48488"/>
                  </a:lnTo>
                  <a:lnTo>
                    <a:pt x="218821" y="48488"/>
                  </a:lnTo>
                  <a:lnTo>
                    <a:pt x="234115" y="46150"/>
                  </a:lnTo>
                  <a:lnTo>
                    <a:pt x="249474" y="44630"/>
                  </a:lnTo>
                  <a:lnTo>
                    <a:pt x="265090" y="43792"/>
                  </a:lnTo>
                  <a:lnTo>
                    <a:pt x="280906" y="43535"/>
                  </a:lnTo>
                  <a:lnTo>
                    <a:pt x="402089" y="43535"/>
                  </a:lnTo>
                  <a:lnTo>
                    <a:pt x="402089" y="43395"/>
                  </a:lnTo>
                  <a:lnTo>
                    <a:pt x="357639" y="40487"/>
                  </a:lnTo>
                  <a:lnTo>
                    <a:pt x="333398" y="40487"/>
                  </a:lnTo>
                  <a:lnTo>
                    <a:pt x="298815" y="39735"/>
                  </a:lnTo>
                  <a:lnTo>
                    <a:pt x="271109" y="37790"/>
                  </a:lnTo>
                  <a:lnTo>
                    <a:pt x="247581" y="33781"/>
                  </a:lnTo>
                  <a:lnTo>
                    <a:pt x="242298" y="33489"/>
                  </a:lnTo>
                  <a:lnTo>
                    <a:pt x="232289" y="31840"/>
                  </a:lnTo>
                  <a:lnTo>
                    <a:pt x="226161" y="28421"/>
                  </a:lnTo>
                  <a:lnTo>
                    <a:pt x="223126" y="23579"/>
                  </a:lnTo>
                  <a:lnTo>
                    <a:pt x="222397" y="17665"/>
                  </a:lnTo>
                  <a:lnTo>
                    <a:pt x="220733" y="13017"/>
                  </a:lnTo>
                  <a:lnTo>
                    <a:pt x="221381" y="7302"/>
                  </a:lnTo>
                  <a:lnTo>
                    <a:pt x="225153" y="431"/>
                  </a:lnTo>
                  <a:lnTo>
                    <a:pt x="203360" y="0"/>
                  </a:lnTo>
                  <a:close/>
                </a:path>
                <a:path w="402590" h="48895">
                  <a:moveTo>
                    <a:pt x="402089" y="43535"/>
                  </a:moveTo>
                  <a:lnTo>
                    <a:pt x="288043" y="43535"/>
                  </a:lnTo>
                  <a:lnTo>
                    <a:pt x="300174" y="43792"/>
                  </a:lnTo>
                  <a:lnTo>
                    <a:pt x="298358" y="43792"/>
                  </a:lnTo>
                  <a:lnTo>
                    <a:pt x="302433" y="43929"/>
                  </a:lnTo>
                  <a:lnTo>
                    <a:pt x="323118" y="44373"/>
                  </a:lnTo>
                  <a:lnTo>
                    <a:pt x="344493" y="45340"/>
                  </a:lnTo>
                  <a:lnTo>
                    <a:pt x="366600" y="46710"/>
                  </a:lnTo>
                  <a:lnTo>
                    <a:pt x="391238" y="48488"/>
                  </a:lnTo>
                  <a:lnTo>
                    <a:pt x="402089" y="48488"/>
                  </a:lnTo>
                  <a:lnTo>
                    <a:pt x="402089" y="43535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0432854" y="4545799"/>
              <a:ext cx="118421" cy="7734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9898977" y="4541138"/>
              <a:ext cx="314325" cy="13335"/>
            </a:xfrm>
            <a:custGeom>
              <a:avLst/>
              <a:gdLst/>
              <a:ahLst/>
              <a:cxnLst/>
              <a:rect l="l" t="t" r="r" b="b"/>
              <a:pathLst>
                <a:path w="314325" h="13335">
                  <a:moveTo>
                    <a:pt x="16941" y="12903"/>
                  </a:moveTo>
                  <a:lnTo>
                    <a:pt x="11544" y="12496"/>
                  </a:lnTo>
                  <a:lnTo>
                    <a:pt x="673" y="11531"/>
                  </a:lnTo>
                  <a:lnTo>
                    <a:pt x="0" y="12598"/>
                  </a:lnTo>
                  <a:lnTo>
                    <a:pt x="5511" y="12763"/>
                  </a:lnTo>
                  <a:lnTo>
                    <a:pt x="13754" y="12763"/>
                  </a:lnTo>
                  <a:lnTo>
                    <a:pt x="16941" y="12903"/>
                  </a:lnTo>
                  <a:close/>
                </a:path>
                <a:path w="314325" h="13335">
                  <a:moveTo>
                    <a:pt x="162674" y="9537"/>
                  </a:moveTo>
                  <a:lnTo>
                    <a:pt x="160375" y="9537"/>
                  </a:lnTo>
                  <a:lnTo>
                    <a:pt x="156070" y="10109"/>
                  </a:lnTo>
                  <a:lnTo>
                    <a:pt x="162674" y="9537"/>
                  </a:lnTo>
                  <a:close/>
                </a:path>
                <a:path w="314325" h="13335">
                  <a:moveTo>
                    <a:pt x="285877" y="9791"/>
                  </a:moveTo>
                  <a:lnTo>
                    <a:pt x="247446" y="7416"/>
                  </a:lnTo>
                  <a:lnTo>
                    <a:pt x="210756" y="6464"/>
                  </a:lnTo>
                  <a:lnTo>
                    <a:pt x="191604" y="6718"/>
                  </a:lnTo>
                  <a:lnTo>
                    <a:pt x="194856" y="6718"/>
                  </a:lnTo>
                  <a:lnTo>
                    <a:pt x="182219" y="7289"/>
                  </a:lnTo>
                  <a:lnTo>
                    <a:pt x="168605" y="8445"/>
                  </a:lnTo>
                  <a:lnTo>
                    <a:pt x="160477" y="9525"/>
                  </a:lnTo>
                  <a:lnTo>
                    <a:pt x="170611" y="9220"/>
                  </a:lnTo>
                  <a:lnTo>
                    <a:pt x="189128" y="9220"/>
                  </a:lnTo>
                  <a:lnTo>
                    <a:pt x="207975" y="9791"/>
                  </a:lnTo>
                  <a:lnTo>
                    <a:pt x="207518" y="9791"/>
                  </a:lnTo>
                  <a:lnTo>
                    <a:pt x="214045" y="10109"/>
                  </a:lnTo>
                  <a:lnTo>
                    <a:pt x="242112" y="10109"/>
                  </a:lnTo>
                  <a:lnTo>
                    <a:pt x="269608" y="9791"/>
                  </a:lnTo>
                  <a:lnTo>
                    <a:pt x="285877" y="9791"/>
                  </a:lnTo>
                  <a:close/>
                </a:path>
                <a:path w="314325" h="13335">
                  <a:moveTo>
                    <a:pt x="314248" y="4749"/>
                  </a:moveTo>
                  <a:lnTo>
                    <a:pt x="288302" y="3683"/>
                  </a:lnTo>
                  <a:lnTo>
                    <a:pt x="239598" y="1104"/>
                  </a:lnTo>
                  <a:lnTo>
                    <a:pt x="241350" y="1104"/>
                  </a:lnTo>
                  <a:lnTo>
                    <a:pt x="215430" y="495"/>
                  </a:lnTo>
                  <a:lnTo>
                    <a:pt x="207987" y="495"/>
                  </a:lnTo>
                  <a:lnTo>
                    <a:pt x="201777" y="673"/>
                  </a:lnTo>
                  <a:lnTo>
                    <a:pt x="195668" y="1104"/>
                  </a:lnTo>
                  <a:lnTo>
                    <a:pt x="187693" y="495"/>
                  </a:lnTo>
                  <a:lnTo>
                    <a:pt x="180174" y="152"/>
                  </a:lnTo>
                  <a:lnTo>
                    <a:pt x="173088" y="0"/>
                  </a:lnTo>
                  <a:lnTo>
                    <a:pt x="166725" y="0"/>
                  </a:lnTo>
                  <a:lnTo>
                    <a:pt x="188023" y="2654"/>
                  </a:lnTo>
                  <a:lnTo>
                    <a:pt x="211836" y="4572"/>
                  </a:lnTo>
                  <a:lnTo>
                    <a:pt x="238213" y="5753"/>
                  </a:lnTo>
                  <a:lnTo>
                    <a:pt x="240271" y="5753"/>
                  </a:lnTo>
                  <a:lnTo>
                    <a:pt x="263677" y="6096"/>
                  </a:lnTo>
                  <a:lnTo>
                    <a:pt x="272135" y="6096"/>
                  </a:lnTo>
                  <a:lnTo>
                    <a:pt x="289052" y="5753"/>
                  </a:lnTo>
                  <a:lnTo>
                    <a:pt x="301713" y="5334"/>
                  </a:lnTo>
                  <a:lnTo>
                    <a:pt x="314248" y="4749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0645381" y="4518043"/>
              <a:ext cx="127821" cy="47656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733851" y="4550562"/>
              <a:ext cx="165798" cy="4978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9529242" y="4551184"/>
              <a:ext cx="1368425" cy="14604"/>
            </a:xfrm>
            <a:custGeom>
              <a:avLst/>
              <a:gdLst/>
              <a:ahLst/>
              <a:cxnLst/>
              <a:rect l="l" t="t" r="r" b="b"/>
              <a:pathLst>
                <a:path w="1368425" h="14604">
                  <a:moveTo>
                    <a:pt x="57518" y="7048"/>
                  </a:moveTo>
                  <a:lnTo>
                    <a:pt x="57150" y="6451"/>
                  </a:lnTo>
                  <a:lnTo>
                    <a:pt x="38506" y="6451"/>
                  </a:lnTo>
                  <a:lnTo>
                    <a:pt x="11811" y="7048"/>
                  </a:lnTo>
                  <a:lnTo>
                    <a:pt x="0" y="7429"/>
                  </a:lnTo>
                  <a:lnTo>
                    <a:pt x="22555" y="7048"/>
                  </a:lnTo>
                  <a:lnTo>
                    <a:pt x="57518" y="7048"/>
                  </a:lnTo>
                  <a:close/>
                </a:path>
                <a:path w="1368425" h="14604">
                  <a:moveTo>
                    <a:pt x="406641" y="3492"/>
                  </a:moveTo>
                  <a:lnTo>
                    <a:pt x="399186" y="3276"/>
                  </a:lnTo>
                  <a:lnTo>
                    <a:pt x="398995" y="3276"/>
                  </a:lnTo>
                  <a:lnTo>
                    <a:pt x="406641" y="3492"/>
                  </a:lnTo>
                  <a:close/>
                </a:path>
                <a:path w="1368425" h="14604">
                  <a:moveTo>
                    <a:pt x="437019" y="990"/>
                  </a:moveTo>
                  <a:lnTo>
                    <a:pt x="431076" y="1955"/>
                  </a:lnTo>
                  <a:lnTo>
                    <a:pt x="424802" y="2603"/>
                  </a:lnTo>
                  <a:lnTo>
                    <a:pt x="418249" y="2959"/>
                  </a:lnTo>
                  <a:lnTo>
                    <a:pt x="411454" y="3060"/>
                  </a:lnTo>
                  <a:lnTo>
                    <a:pt x="401459" y="2870"/>
                  </a:lnTo>
                  <a:lnTo>
                    <a:pt x="391248" y="2374"/>
                  </a:lnTo>
                  <a:lnTo>
                    <a:pt x="370751" y="927"/>
                  </a:lnTo>
                  <a:lnTo>
                    <a:pt x="370484" y="1358"/>
                  </a:lnTo>
                  <a:lnTo>
                    <a:pt x="384644" y="2527"/>
                  </a:lnTo>
                  <a:lnTo>
                    <a:pt x="391655" y="2933"/>
                  </a:lnTo>
                  <a:lnTo>
                    <a:pt x="402869" y="3136"/>
                  </a:lnTo>
                  <a:lnTo>
                    <a:pt x="408368" y="3492"/>
                  </a:lnTo>
                  <a:lnTo>
                    <a:pt x="416064" y="3378"/>
                  </a:lnTo>
                  <a:lnTo>
                    <a:pt x="423430" y="2971"/>
                  </a:lnTo>
                  <a:lnTo>
                    <a:pt x="430441" y="2197"/>
                  </a:lnTo>
                  <a:lnTo>
                    <a:pt x="437019" y="990"/>
                  </a:lnTo>
                  <a:close/>
                </a:path>
                <a:path w="1368425" h="14604">
                  <a:moveTo>
                    <a:pt x="449580" y="9804"/>
                  </a:moveTo>
                  <a:lnTo>
                    <a:pt x="446405" y="8216"/>
                  </a:lnTo>
                  <a:lnTo>
                    <a:pt x="444334" y="7150"/>
                  </a:lnTo>
                  <a:lnTo>
                    <a:pt x="437972" y="5638"/>
                  </a:lnTo>
                  <a:lnTo>
                    <a:pt x="430377" y="5435"/>
                  </a:lnTo>
                  <a:lnTo>
                    <a:pt x="423646" y="4711"/>
                  </a:lnTo>
                  <a:lnTo>
                    <a:pt x="416839" y="4140"/>
                  </a:lnTo>
                  <a:lnTo>
                    <a:pt x="409968" y="3784"/>
                  </a:lnTo>
                  <a:lnTo>
                    <a:pt x="403606" y="3784"/>
                  </a:lnTo>
                  <a:lnTo>
                    <a:pt x="397090" y="3492"/>
                  </a:lnTo>
                  <a:lnTo>
                    <a:pt x="393763" y="3276"/>
                  </a:lnTo>
                  <a:lnTo>
                    <a:pt x="390753" y="3276"/>
                  </a:lnTo>
                  <a:lnTo>
                    <a:pt x="400469" y="3784"/>
                  </a:lnTo>
                  <a:lnTo>
                    <a:pt x="415429" y="4889"/>
                  </a:lnTo>
                  <a:lnTo>
                    <a:pt x="430187" y="6350"/>
                  </a:lnTo>
                  <a:lnTo>
                    <a:pt x="444627" y="8216"/>
                  </a:lnTo>
                  <a:lnTo>
                    <a:pt x="449580" y="9804"/>
                  </a:lnTo>
                  <a:close/>
                </a:path>
                <a:path w="1368425" h="14604">
                  <a:moveTo>
                    <a:pt x="1302931" y="10007"/>
                  </a:moveTo>
                  <a:lnTo>
                    <a:pt x="1301165" y="10007"/>
                  </a:lnTo>
                  <a:lnTo>
                    <a:pt x="1285722" y="10236"/>
                  </a:lnTo>
                  <a:lnTo>
                    <a:pt x="1270482" y="10985"/>
                  </a:lnTo>
                  <a:lnTo>
                    <a:pt x="1255483" y="12357"/>
                  </a:lnTo>
                  <a:lnTo>
                    <a:pt x="1240777" y="14452"/>
                  </a:lnTo>
                  <a:lnTo>
                    <a:pt x="1252118" y="14452"/>
                  </a:lnTo>
                  <a:lnTo>
                    <a:pt x="1264488" y="12700"/>
                  </a:lnTo>
                  <a:lnTo>
                    <a:pt x="1277061" y="11391"/>
                  </a:lnTo>
                  <a:lnTo>
                    <a:pt x="1289875" y="10515"/>
                  </a:lnTo>
                  <a:lnTo>
                    <a:pt x="1302931" y="10007"/>
                  </a:lnTo>
                  <a:close/>
                </a:path>
                <a:path w="1368425" h="14604">
                  <a:moveTo>
                    <a:pt x="1367904" y="5943"/>
                  </a:moveTo>
                  <a:lnTo>
                    <a:pt x="1269428" y="0"/>
                  </a:lnTo>
                  <a:lnTo>
                    <a:pt x="1290789" y="3327"/>
                  </a:lnTo>
                  <a:lnTo>
                    <a:pt x="1315402" y="5092"/>
                  </a:lnTo>
                  <a:lnTo>
                    <a:pt x="1341653" y="5791"/>
                  </a:lnTo>
                  <a:lnTo>
                    <a:pt x="1367904" y="5943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9640170" y="4708053"/>
              <a:ext cx="1385570" cy="349885"/>
            </a:xfrm>
            <a:custGeom>
              <a:avLst/>
              <a:gdLst/>
              <a:ahLst/>
              <a:cxnLst/>
              <a:rect l="l" t="t" r="r" b="b"/>
              <a:pathLst>
                <a:path w="1385570" h="349885">
                  <a:moveTo>
                    <a:pt x="1155" y="349237"/>
                  </a:moveTo>
                  <a:lnTo>
                    <a:pt x="787" y="349237"/>
                  </a:lnTo>
                  <a:lnTo>
                    <a:pt x="1079" y="349516"/>
                  </a:lnTo>
                  <a:lnTo>
                    <a:pt x="1155" y="349237"/>
                  </a:lnTo>
                  <a:close/>
                </a:path>
                <a:path w="1385570" h="349885">
                  <a:moveTo>
                    <a:pt x="9829" y="304126"/>
                  </a:moveTo>
                  <a:lnTo>
                    <a:pt x="1371" y="304126"/>
                  </a:lnTo>
                  <a:lnTo>
                    <a:pt x="1003" y="318490"/>
                  </a:lnTo>
                  <a:lnTo>
                    <a:pt x="939" y="325640"/>
                  </a:lnTo>
                  <a:lnTo>
                    <a:pt x="863" y="341426"/>
                  </a:lnTo>
                  <a:lnTo>
                    <a:pt x="1126" y="348449"/>
                  </a:lnTo>
                  <a:lnTo>
                    <a:pt x="1155" y="349237"/>
                  </a:lnTo>
                  <a:lnTo>
                    <a:pt x="6427" y="348729"/>
                  </a:lnTo>
                  <a:lnTo>
                    <a:pt x="6193" y="348729"/>
                  </a:lnTo>
                  <a:lnTo>
                    <a:pt x="10121" y="348449"/>
                  </a:lnTo>
                  <a:lnTo>
                    <a:pt x="9650" y="341426"/>
                  </a:lnTo>
                  <a:lnTo>
                    <a:pt x="9588" y="311416"/>
                  </a:lnTo>
                  <a:lnTo>
                    <a:pt x="9829" y="304126"/>
                  </a:lnTo>
                  <a:close/>
                </a:path>
                <a:path w="1385570" h="349885">
                  <a:moveTo>
                    <a:pt x="10490" y="348449"/>
                  </a:moveTo>
                  <a:lnTo>
                    <a:pt x="10121" y="348449"/>
                  </a:lnTo>
                  <a:lnTo>
                    <a:pt x="10121" y="348729"/>
                  </a:lnTo>
                  <a:lnTo>
                    <a:pt x="10490" y="348449"/>
                  </a:lnTo>
                  <a:close/>
                </a:path>
                <a:path w="1385570" h="349885">
                  <a:moveTo>
                    <a:pt x="10871" y="304126"/>
                  </a:moveTo>
                  <a:lnTo>
                    <a:pt x="10477" y="304126"/>
                  </a:lnTo>
                  <a:lnTo>
                    <a:pt x="10236" y="311416"/>
                  </a:lnTo>
                  <a:lnTo>
                    <a:pt x="10198" y="335064"/>
                  </a:lnTo>
                  <a:lnTo>
                    <a:pt x="10414" y="339725"/>
                  </a:lnTo>
                  <a:lnTo>
                    <a:pt x="10490" y="325640"/>
                  </a:lnTo>
                  <a:lnTo>
                    <a:pt x="10617" y="319151"/>
                  </a:lnTo>
                  <a:lnTo>
                    <a:pt x="10744" y="311861"/>
                  </a:lnTo>
                  <a:lnTo>
                    <a:pt x="10871" y="304126"/>
                  </a:lnTo>
                  <a:close/>
                </a:path>
                <a:path w="1385570" h="349885">
                  <a:moveTo>
                    <a:pt x="472706" y="326910"/>
                  </a:moveTo>
                  <a:lnTo>
                    <a:pt x="472414" y="326910"/>
                  </a:lnTo>
                  <a:lnTo>
                    <a:pt x="472770" y="327202"/>
                  </a:lnTo>
                  <a:lnTo>
                    <a:pt x="472706" y="326910"/>
                  </a:lnTo>
                  <a:close/>
                </a:path>
                <a:path w="1385570" h="349885">
                  <a:moveTo>
                    <a:pt x="477329" y="326910"/>
                  </a:moveTo>
                  <a:lnTo>
                    <a:pt x="476973" y="326910"/>
                  </a:lnTo>
                  <a:lnTo>
                    <a:pt x="476973" y="327202"/>
                  </a:lnTo>
                  <a:lnTo>
                    <a:pt x="477329" y="326910"/>
                  </a:lnTo>
                  <a:close/>
                </a:path>
                <a:path w="1385570" h="349885">
                  <a:moveTo>
                    <a:pt x="475919" y="304165"/>
                  </a:moveTo>
                  <a:lnTo>
                    <a:pt x="469417" y="304165"/>
                  </a:lnTo>
                  <a:lnTo>
                    <a:pt x="469811" y="311264"/>
                  </a:lnTo>
                  <a:lnTo>
                    <a:pt x="470732" y="317868"/>
                  </a:lnTo>
                  <a:lnTo>
                    <a:pt x="470801" y="318363"/>
                  </a:lnTo>
                  <a:lnTo>
                    <a:pt x="472414" y="325412"/>
                  </a:lnTo>
                  <a:lnTo>
                    <a:pt x="472706" y="326910"/>
                  </a:lnTo>
                  <a:lnTo>
                    <a:pt x="476973" y="326910"/>
                  </a:lnTo>
                  <a:lnTo>
                    <a:pt x="476973" y="323761"/>
                  </a:lnTo>
                  <a:lnTo>
                    <a:pt x="476438" y="318363"/>
                  </a:lnTo>
                  <a:lnTo>
                    <a:pt x="476389" y="317868"/>
                  </a:lnTo>
                  <a:lnTo>
                    <a:pt x="476048" y="311264"/>
                  </a:lnTo>
                  <a:lnTo>
                    <a:pt x="475919" y="304165"/>
                  </a:lnTo>
                  <a:close/>
                </a:path>
                <a:path w="1385570" h="349885">
                  <a:moveTo>
                    <a:pt x="876528" y="325412"/>
                  </a:moveTo>
                  <a:lnTo>
                    <a:pt x="876236" y="325412"/>
                  </a:lnTo>
                  <a:lnTo>
                    <a:pt x="876312" y="325628"/>
                  </a:lnTo>
                  <a:lnTo>
                    <a:pt x="876528" y="325412"/>
                  </a:lnTo>
                  <a:close/>
                </a:path>
                <a:path w="1385570" h="349885">
                  <a:moveTo>
                    <a:pt x="891895" y="304177"/>
                  </a:moveTo>
                  <a:lnTo>
                    <a:pt x="883856" y="304177"/>
                  </a:lnTo>
                  <a:lnTo>
                    <a:pt x="881926" y="311365"/>
                  </a:lnTo>
                  <a:lnTo>
                    <a:pt x="879589" y="318452"/>
                  </a:lnTo>
                  <a:lnTo>
                    <a:pt x="876528" y="325272"/>
                  </a:lnTo>
                  <a:lnTo>
                    <a:pt x="876528" y="325412"/>
                  </a:lnTo>
                  <a:lnTo>
                    <a:pt x="886434" y="325412"/>
                  </a:lnTo>
                  <a:lnTo>
                    <a:pt x="886434" y="325272"/>
                  </a:lnTo>
                  <a:lnTo>
                    <a:pt x="886802" y="324408"/>
                  </a:lnTo>
                  <a:lnTo>
                    <a:pt x="891895" y="304177"/>
                  </a:lnTo>
                  <a:close/>
                </a:path>
                <a:path w="1385570" h="349885">
                  <a:moveTo>
                    <a:pt x="883348" y="304177"/>
                  </a:moveTo>
                  <a:lnTo>
                    <a:pt x="882942" y="304177"/>
                  </a:lnTo>
                  <a:lnTo>
                    <a:pt x="881371" y="309918"/>
                  </a:lnTo>
                  <a:lnTo>
                    <a:pt x="879716" y="315531"/>
                  </a:lnTo>
                  <a:lnTo>
                    <a:pt x="879614" y="315874"/>
                  </a:lnTo>
                  <a:lnTo>
                    <a:pt x="877760" y="321043"/>
                  </a:lnTo>
                  <a:lnTo>
                    <a:pt x="880033" y="315531"/>
                  </a:lnTo>
                  <a:lnTo>
                    <a:pt x="881719" y="310210"/>
                  </a:lnTo>
                  <a:lnTo>
                    <a:pt x="881811" y="309918"/>
                  </a:lnTo>
                  <a:lnTo>
                    <a:pt x="883348" y="304177"/>
                  </a:lnTo>
                  <a:close/>
                </a:path>
                <a:path w="1385570" h="349885">
                  <a:moveTo>
                    <a:pt x="1101072" y="304302"/>
                  </a:moveTo>
                  <a:lnTo>
                    <a:pt x="1084902" y="304302"/>
                  </a:lnTo>
                  <a:lnTo>
                    <a:pt x="1083246" y="306235"/>
                  </a:lnTo>
                  <a:lnTo>
                    <a:pt x="1078191" y="312597"/>
                  </a:lnTo>
                  <a:lnTo>
                    <a:pt x="1075436" y="318757"/>
                  </a:lnTo>
                  <a:lnTo>
                    <a:pt x="1076135" y="324269"/>
                  </a:lnTo>
                  <a:lnTo>
                    <a:pt x="1076172" y="324561"/>
                  </a:lnTo>
                  <a:lnTo>
                    <a:pt x="1086218" y="324269"/>
                  </a:lnTo>
                  <a:lnTo>
                    <a:pt x="1090764" y="317233"/>
                  </a:lnTo>
                  <a:lnTo>
                    <a:pt x="1095705" y="310553"/>
                  </a:lnTo>
                  <a:lnTo>
                    <a:pt x="1101072" y="304302"/>
                  </a:lnTo>
                  <a:close/>
                </a:path>
                <a:path w="1385570" h="349885">
                  <a:moveTo>
                    <a:pt x="1102236" y="304302"/>
                  </a:moveTo>
                  <a:lnTo>
                    <a:pt x="1101072" y="304302"/>
                  </a:lnTo>
                  <a:lnTo>
                    <a:pt x="1096264" y="310184"/>
                  </a:lnTo>
                  <a:lnTo>
                    <a:pt x="1091658" y="316433"/>
                  </a:lnTo>
                  <a:lnTo>
                    <a:pt x="1087374" y="322910"/>
                  </a:lnTo>
                  <a:lnTo>
                    <a:pt x="1092212" y="316433"/>
                  </a:lnTo>
                  <a:lnTo>
                    <a:pt x="1097203" y="310184"/>
                  </a:lnTo>
                  <a:lnTo>
                    <a:pt x="1102236" y="304302"/>
                  </a:lnTo>
                  <a:close/>
                </a:path>
                <a:path w="1385570" h="349885">
                  <a:moveTo>
                    <a:pt x="171299" y="328987"/>
                  </a:moveTo>
                  <a:lnTo>
                    <a:pt x="171010" y="328987"/>
                  </a:lnTo>
                  <a:lnTo>
                    <a:pt x="171043" y="329133"/>
                  </a:lnTo>
                  <a:lnTo>
                    <a:pt x="171259" y="329133"/>
                  </a:lnTo>
                  <a:lnTo>
                    <a:pt x="171299" y="328987"/>
                  </a:lnTo>
                  <a:close/>
                </a:path>
                <a:path w="1385570" h="349885">
                  <a:moveTo>
                    <a:pt x="188125" y="304139"/>
                  </a:moveTo>
                  <a:lnTo>
                    <a:pt x="182803" y="304139"/>
                  </a:lnTo>
                  <a:lnTo>
                    <a:pt x="179073" y="311111"/>
                  </a:lnTo>
                  <a:lnTo>
                    <a:pt x="175711" y="318096"/>
                  </a:lnTo>
                  <a:lnTo>
                    <a:pt x="172707" y="325551"/>
                  </a:lnTo>
                  <a:lnTo>
                    <a:pt x="171280" y="328987"/>
                  </a:lnTo>
                  <a:lnTo>
                    <a:pt x="178131" y="328987"/>
                  </a:lnTo>
                  <a:lnTo>
                    <a:pt x="182016" y="318096"/>
                  </a:lnTo>
                  <a:lnTo>
                    <a:pt x="184887" y="311111"/>
                  </a:lnTo>
                  <a:lnTo>
                    <a:pt x="188125" y="304139"/>
                  </a:lnTo>
                  <a:close/>
                </a:path>
                <a:path w="1385570" h="349885">
                  <a:moveTo>
                    <a:pt x="188772" y="304139"/>
                  </a:moveTo>
                  <a:lnTo>
                    <a:pt x="188556" y="304139"/>
                  </a:lnTo>
                  <a:lnTo>
                    <a:pt x="186969" y="307581"/>
                  </a:lnTo>
                  <a:lnTo>
                    <a:pt x="185483" y="311111"/>
                  </a:lnTo>
                  <a:lnTo>
                    <a:pt x="184137" y="314680"/>
                  </a:lnTo>
                  <a:lnTo>
                    <a:pt x="185622" y="311111"/>
                  </a:lnTo>
                  <a:lnTo>
                    <a:pt x="187161" y="307581"/>
                  </a:lnTo>
                  <a:lnTo>
                    <a:pt x="188772" y="304139"/>
                  </a:lnTo>
                  <a:close/>
                </a:path>
                <a:path w="1385570" h="349885">
                  <a:moveTo>
                    <a:pt x="711" y="304114"/>
                  </a:moveTo>
                  <a:lnTo>
                    <a:pt x="0" y="304114"/>
                  </a:lnTo>
                  <a:lnTo>
                    <a:pt x="76" y="318211"/>
                  </a:lnTo>
                  <a:lnTo>
                    <a:pt x="169" y="325628"/>
                  </a:lnTo>
                  <a:lnTo>
                    <a:pt x="711" y="304114"/>
                  </a:lnTo>
                  <a:close/>
                </a:path>
                <a:path w="1385570" h="349885">
                  <a:moveTo>
                    <a:pt x="1337729" y="218973"/>
                  </a:moveTo>
                  <a:lnTo>
                    <a:pt x="1337640" y="219252"/>
                  </a:lnTo>
                  <a:lnTo>
                    <a:pt x="1337538" y="219532"/>
                  </a:lnTo>
                  <a:lnTo>
                    <a:pt x="1333764" y="219532"/>
                  </a:lnTo>
                  <a:lnTo>
                    <a:pt x="1341276" y="220103"/>
                  </a:lnTo>
                  <a:lnTo>
                    <a:pt x="1340993" y="220103"/>
                  </a:lnTo>
                  <a:lnTo>
                    <a:pt x="1345606" y="220535"/>
                  </a:lnTo>
                  <a:lnTo>
                    <a:pt x="1349616" y="220535"/>
                  </a:lnTo>
                  <a:lnTo>
                    <a:pt x="1346582" y="220103"/>
                  </a:lnTo>
                  <a:lnTo>
                    <a:pt x="1337729" y="218973"/>
                  </a:lnTo>
                  <a:close/>
                </a:path>
                <a:path w="1385570" h="349885">
                  <a:moveTo>
                    <a:pt x="1354658" y="211721"/>
                  </a:moveTo>
                  <a:lnTo>
                    <a:pt x="1339879" y="211721"/>
                  </a:lnTo>
                  <a:lnTo>
                    <a:pt x="1339265" y="214096"/>
                  </a:lnTo>
                  <a:lnTo>
                    <a:pt x="1338529" y="216585"/>
                  </a:lnTo>
                  <a:lnTo>
                    <a:pt x="1337805" y="218744"/>
                  </a:lnTo>
                  <a:lnTo>
                    <a:pt x="1337728" y="218973"/>
                  </a:lnTo>
                  <a:lnTo>
                    <a:pt x="1338354" y="218973"/>
                  </a:lnTo>
                  <a:lnTo>
                    <a:pt x="1350659" y="220535"/>
                  </a:lnTo>
                  <a:lnTo>
                    <a:pt x="1349145" y="220535"/>
                  </a:lnTo>
                  <a:lnTo>
                    <a:pt x="1353097" y="220103"/>
                  </a:lnTo>
                  <a:lnTo>
                    <a:pt x="1353569" y="220103"/>
                  </a:lnTo>
                  <a:lnTo>
                    <a:pt x="1355258" y="219532"/>
                  </a:lnTo>
                  <a:lnTo>
                    <a:pt x="1355106" y="219532"/>
                  </a:lnTo>
                  <a:lnTo>
                    <a:pt x="1355722" y="219252"/>
                  </a:lnTo>
                  <a:lnTo>
                    <a:pt x="1356537" y="218744"/>
                  </a:lnTo>
                  <a:lnTo>
                    <a:pt x="1358061" y="217512"/>
                  </a:lnTo>
                  <a:lnTo>
                    <a:pt x="1358155" y="216585"/>
                  </a:lnTo>
                  <a:lnTo>
                    <a:pt x="1358277" y="215366"/>
                  </a:lnTo>
                  <a:lnTo>
                    <a:pt x="1356398" y="211874"/>
                  </a:lnTo>
                  <a:lnTo>
                    <a:pt x="1354658" y="211721"/>
                  </a:lnTo>
                  <a:close/>
                </a:path>
                <a:path w="1385570" h="349885">
                  <a:moveTo>
                    <a:pt x="1383106" y="77279"/>
                  </a:moveTo>
                  <a:lnTo>
                    <a:pt x="1375791" y="77863"/>
                  </a:lnTo>
                  <a:lnTo>
                    <a:pt x="1364761" y="78574"/>
                  </a:lnTo>
                  <a:lnTo>
                    <a:pt x="1364328" y="78574"/>
                  </a:lnTo>
                  <a:lnTo>
                    <a:pt x="1357350" y="79032"/>
                  </a:lnTo>
                  <a:lnTo>
                    <a:pt x="1353667" y="79209"/>
                  </a:lnTo>
                  <a:lnTo>
                    <a:pt x="1349946" y="79349"/>
                  </a:lnTo>
                  <a:lnTo>
                    <a:pt x="1349959" y="86715"/>
                  </a:lnTo>
                  <a:lnTo>
                    <a:pt x="1325509" y="86715"/>
                  </a:lnTo>
                  <a:lnTo>
                    <a:pt x="1380732" y="86156"/>
                  </a:lnTo>
                  <a:lnTo>
                    <a:pt x="1385481" y="85801"/>
                  </a:lnTo>
                  <a:lnTo>
                    <a:pt x="1383106" y="77279"/>
                  </a:lnTo>
                  <a:close/>
                </a:path>
                <a:path w="1385570" h="349885">
                  <a:moveTo>
                    <a:pt x="1361033" y="78574"/>
                  </a:moveTo>
                  <a:lnTo>
                    <a:pt x="1351563" y="79032"/>
                  </a:lnTo>
                  <a:lnTo>
                    <a:pt x="1354055" y="79032"/>
                  </a:lnTo>
                  <a:lnTo>
                    <a:pt x="1361033" y="78574"/>
                  </a:lnTo>
                  <a:close/>
                </a:path>
                <a:path w="1385570" h="349885">
                  <a:moveTo>
                    <a:pt x="1351673" y="0"/>
                  </a:moveTo>
                  <a:lnTo>
                    <a:pt x="1346971" y="0"/>
                  </a:lnTo>
                  <a:lnTo>
                    <a:pt x="1347317" y="4584"/>
                  </a:lnTo>
                  <a:lnTo>
                    <a:pt x="1347448" y="6680"/>
                  </a:lnTo>
                  <a:lnTo>
                    <a:pt x="1347470" y="7023"/>
                  </a:lnTo>
                  <a:lnTo>
                    <a:pt x="1355210" y="7023"/>
                  </a:lnTo>
                  <a:lnTo>
                    <a:pt x="1362925" y="6680"/>
                  </a:lnTo>
                  <a:lnTo>
                    <a:pt x="1364658" y="6680"/>
                  </a:lnTo>
                  <a:lnTo>
                    <a:pt x="1363205" y="444"/>
                  </a:lnTo>
                  <a:lnTo>
                    <a:pt x="1362263" y="444"/>
                  </a:lnTo>
                  <a:lnTo>
                    <a:pt x="1358327" y="241"/>
                  </a:lnTo>
                  <a:lnTo>
                    <a:pt x="1359768" y="241"/>
                  </a:lnTo>
                  <a:lnTo>
                    <a:pt x="1351673" y="0"/>
                  </a:lnTo>
                  <a:close/>
                </a:path>
                <a:path w="1385570" h="349885">
                  <a:moveTo>
                    <a:pt x="1363129" y="241"/>
                  </a:moveTo>
                  <a:lnTo>
                    <a:pt x="1363205" y="444"/>
                  </a:lnTo>
                  <a:lnTo>
                    <a:pt x="1363421" y="444"/>
                  </a:lnTo>
                  <a:lnTo>
                    <a:pt x="1363129" y="2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9992906" y="4514189"/>
              <a:ext cx="957580" cy="45085"/>
            </a:xfrm>
            <a:custGeom>
              <a:avLst/>
              <a:gdLst/>
              <a:ahLst/>
              <a:cxnLst/>
              <a:rect l="l" t="t" r="r" b="b"/>
              <a:pathLst>
                <a:path w="957579" h="45085">
                  <a:moveTo>
                    <a:pt x="197561" y="32867"/>
                  </a:moveTo>
                  <a:lnTo>
                    <a:pt x="169722" y="33045"/>
                  </a:lnTo>
                  <a:lnTo>
                    <a:pt x="146342" y="32702"/>
                  </a:lnTo>
                  <a:lnTo>
                    <a:pt x="144297" y="32702"/>
                  </a:lnTo>
                  <a:lnTo>
                    <a:pt x="117919" y="31521"/>
                  </a:lnTo>
                  <a:lnTo>
                    <a:pt x="95250" y="29705"/>
                  </a:lnTo>
                  <a:lnTo>
                    <a:pt x="94830" y="29705"/>
                  </a:lnTo>
                  <a:lnTo>
                    <a:pt x="55562" y="23850"/>
                  </a:lnTo>
                  <a:lnTo>
                    <a:pt x="19456" y="7670"/>
                  </a:lnTo>
                  <a:lnTo>
                    <a:pt x="18224" y="4229"/>
                  </a:lnTo>
                  <a:lnTo>
                    <a:pt x="19596" y="368"/>
                  </a:lnTo>
                  <a:lnTo>
                    <a:pt x="19672" y="0"/>
                  </a:lnTo>
                  <a:lnTo>
                    <a:pt x="0" y="177"/>
                  </a:lnTo>
                  <a:lnTo>
                    <a:pt x="3390" y="177"/>
                  </a:lnTo>
                  <a:lnTo>
                    <a:pt x="3517" y="2044"/>
                  </a:lnTo>
                  <a:lnTo>
                    <a:pt x="3606" y="368"/>
                  </a:lnTo>
                  <a:lnTo>
                    <a:pt x="19431" y="177"/>
                  </a:lnTo>
                  <a:lnTo>
                    <a:pt x="17729" y="4584"/>
                  </a:lnTo>
                  <a:lnTo>
                    <a:pt x="19240" y="8445"/>
                  </a:lnTo>
                  <a:lnTo>
                    <a:pt x="54546" y="23990"/>
                  </a:lnTo>
                  <a:lnTo>
                    <a:pt x="117538" y="31775"/>
                  </a:lnTo>
                  <a:lnTo>
                    <a:pt x="118402" y="31775"/>
                  </a:lnTo>
                  <a:lnTo>
                    <a:pt x="138925" y="32702"/>
                  </a:lnTo>
                  <a:lnTo>
                    <a:pt x="131470" y="32702"/>
                  </a:lnTo>
                  <a:lnTo>
                    <a:pt x="159270" y="33121"/>
                  </a:lnTo>
                  <a:lnTo>
                    <a:pt x="136944" y="33261"/>
                  </a:lnTo>
                  <a:lnTo>
                    <a:pt x="169392" y="33261"/>
                  </a:lnTo>
                  <a:lnTo>
                    <a:pt x="178320" y="33261"/>
                  </a:lnTo>
                  <a:lnTo>
                    <a:pt x="184810" y="33261"/>
                  </a:lnTo>
                  <a:lnTo>
                    <a:pt x="180962" y="33210"/>
                  </a:lnTo>
                  <a:lnTo>
                    <a:pt x="197561" y="32867"/>
                  </a:lnTo>
                  <a:close/>
                </a:path>
                <a:path w="957579" h="45085">
                  <a:moveTo>
                    <a:pt x="233070" y="31229"/>
                  </a:moveTo>
                  <a:lnTo>
                    <a:pt x="232918" y="30949"/>
                  </a:lnTo>
                  <a:lnTo>
                    <a:pt x="223837" y="31521"/>
                  </a:lnTo>
                  <a:lnTo>
                    <a:pt x="223659" y="31521"/>
                  </a:lnTo>
                  <a:lnTo>
                    <a:pt x="207784" y="32283"/>
                  </a:lnTo>
                  <a:lnTo>
                    <a:pt x="195122" y="32702"/>
                  </a:lnTo>
                  <a:lnTo>
                    <a:pt x="201396" y="32702"/>
                  </a:lnTo>
                  <a:lnTo>
                    <a:pt x="209613" y="32423"/>
                  </a:lnTo>
                  <a:lnTo>
                    <a:pt x="227164" y="31521"/>
                  </a:lnTo>
                  <a:lnTo>
                    <a:pt x="227545" y="31521"/>
                  </a:lnTo>
                  <a:lnTo>
                    <a:pt x="231914" y="31229"/>
                  </a:lnTo>
                  <a:lnTo>
                    <a:pt x="233070" y="31229"/>
                  </a:lnTo>
                  <a:close/>
                </a:path>
                <a:path w="957579" h="45085">
                  <a:moveTo>
                    <a:pt x="780719" y="3009"/>
                  </a:moveTo>
                  <a:lnTo>
                    <a:pt x="758075" y="2501"/>
                  </a:lnTo>
                  <a:lnTo>
                    <a:pt x="749782" y="8178"/>
                  </a:lnTo>
                  <a:lnTo>
                    <a:pt x="741222" y="13233"/>
                  </a:lnTo>
                  <a:lnTo>
                    <a:pt x="732434" y="17716"/>
                  </a:lnTo>
                  <a:lnTo>
                    <a:pt x="723417" y="21640"/>
                  </a:lnTo>
                  <a:lnTo>
                    <a:pt x="723353" y="23964"/>
                  </a:lnTo>
                  <a:lnTo>
                    <a:pt x="732713" y="19951"/>
                  </a:lnTo>
                  <a:lnTo>
                    <a:pt x="741680" y="15151"/>
                  </a:lnTo>
                  <a:lnTo>
                    <a:pt x="750214" y="9525"/>
                  </a:lnTo>
                  <a:lnTo>
                    <a:pt x="758278" y="3009"/>
                  </a:lnTo>
                  <a:lnTo>
                    <a:pt x="780072" y="3441"/>
                  </a:lnTo>
                  <a:lnTo>
                    <a:pt x="780211" y="3225"/>
                  </a:lnTo>
                  <a:lnTo>
                    <a:pt x="780542" y="3441"/>
                  </a:lnTo>
                  <a:lnTo>
                    <a:pt x="780618" y="3225"/>
                  </a:lnTo>
                  <a:lnTo>
                    <a:pt x="780719" y="3009"/>
                  </a:lnTo>
                  <a:close/>
                </a:path>
                <a:path w="957579" h="45085">
                  <a:moveTo>
                    <a:pt x="957008" y="44564"/>
                  </a:moveTo>
                  <a:lnTo>
                    <a:pt x="947293" y="43853"/>
                  </a:lnTo>
                  <a:lnTo>
                    <a:pt x="948778" y="43853"/>
                  </a:lnTo>
                  <a:lnTo>
                    <a:pt x="938885" y="43497"/>
                  </a:lnTo>
                  <a:lnTo>
                    <a:pt x="945896" y="43497"/>
                  </a:lnTo>
                  <a:lnTo>
                    <a:pt x="919086" y="43053"/>
                  </a:lnTo>
                  <a:lnTo>
                    <a:pt x="923632" y="43053"/>
                  </a:lnTo>
                  <a:lnTo>
                    <a:pt x="877989" y="42773"/>
                  </a:lnTo>
                  <a:lnTo>
                    <a:pt x="827125" y="40322"/>
                  </a:lnTo>
                  <a:lnTo>
                    <a:pt x="787107" y="30340"/>
                  </a:lnTo>
                  <a:lnTo>
                    <a:pt x="776020" y="15316"/>
                  </a:lnTo>
                  <a:lnTo>
                    <a:pt x="776795" y="10312"/>
                  </a:lnTo>
                  <a:lnTo>
                    <a:pt x="776820" y="10096"/>
                  </a:lnTo>
                  <a:lnTo>
                    <a:pt x="780288" y="3860"/>
                  </a:lnTo>
                  <a:lnTo>
                    <a:pt x="780503" y="3441"/>
                  </a:lnTo>
                  <a:lnTo>
                    <a:pt x="780072" y="3441"/>
                  </a:lnTo>
                  <a:lnTo>
                    <a:pt x="776427" y="10096"/>
                  </a:lnTo>
                  <a:lnTo>
                    <a:pt x="776300" y="10312"/>
                  </a:lnTo>
                  <a:lnTo>
                    <a:pt x="775754" y="15151"/>
                  </a:lnTo>
                  <a:lnTo>
                    <a:pt x="775652" y="16027"/>
                  </a:lnTo>
                  <a:lnTo>
                    <a:pt x="777316" y="20675"/>
                  </a:lnTo>
                  <a:lnTo>
                    <a:pt x="826033" y="40792"/>
                  </a:lnTo>
                  <a:lnTo>
                    <a:pt x="854278" y="42773"/>
                  </a:lnTo>
                  <a:lnTo>
                    <a:pt x="855497" y="42773"/>
                  </a:lnTo>
                  <a:lnTo>
                    <a:pt x="888314" y="43497"/>
                  </a:lnTo>
                  <a:lnTo>
                    <a:pt x="918502" y="43497"/>
                  </a:lnTo>
                  <a:lnTo>
                    <a:pt x="936663" y="43853"/>
                  </a:lnTo>
                  <a:lnTo>
                    <a:pt x="947420" y="44272"/>
                  </a:lnTo>
                  <a:lnTo>
                    <a:pt x="957008" y="44970"/>
                  </a:lnTo>
                  <a:lnTo>
                    <a:pt x="957008" y="44564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9667470" y="4516970"/>
              <a:ext cx="61260" cy="37058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9986801" y="4522335"/>
              <a:ext cx="9525" cy="20320"/>
            </a:xfrm>
            <a:custGeom>
              <a:avLst/>
              <a:gdLst/>
              <a:ahLst/>
              <a:cxnLst/>
              <a:rect l="l" t="t" r="r" b="b"/>
              <a:pathLst>
                <a:path w="9525" h="20320">
                  <a:moveTo>
                    <a:pt x="874" y="19368"/>
                  </a:moveTo>
                  <a:lnTo>
                    <a:pt x="239" y="19901"/>
                  </a:lnTo>
                  <a:lnTo>
                    <a:pt x="0" y="20198"/>
                  </a:lnTo>
                  <a:lnTo>
                    <a:pt x="436" y="19901"/>
                  </a:lnTo>
                  <a:lnTo>
                    <a:pt x="874" y="19368"/>
                  </a:lnTo>
                  <a:close/>
                </a:path>
                <a:path w="9525" h="20320">
                  <a:moveTo>
                    <a:pt x="9505" y="0"/>
                  </a:moveTo>
                  <a:lnTo>
                    <a:pt x="7743" y="7894"/>
                  </a:lnTo>
                  <a:lnTo>
                    <a:pt x="4626" y="14465"/>
                  </a:lnTo>
                  <a:lnTo>
                    <a:pt x="239" y="19901"/>
                  </a:lnTo>
                  <a:lnTo>
                    <a:pt x="854" y="19368"/>
                  </a:lnTo>
                  <a:lnTo>
                    <a:pt x="4906" y="14465"/>
                  </a:lnTo>
                  <a:lnTo>
                    <a:pt x="7951" y="7894"/>
                  </a:lnTo>
                  <a:lnTo>
                    <a:pt x="9505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0225824" y="4512335"/>
              <a:ext cx="317499" cy="53530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10549880" y="45480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2" y="0"/>
                  </a:moveTo>
                  <a:lnTo>
                    <a:pt x="317" y="25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0543324" y="4547527"/>
              <a:ext cx="6553" cy="571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9899650" y="4547984"/>
              <a:ext cx="746125" cy="6985"/>
            </a:xfrm>
            <a:custGeom>
              <a:avLst/>
              <a:gdLst/>
              <a:ahLst/>
              <a:cxnLst/>
              <a:rect l="l" t="t" r="r" b="b"/>
              <a:pathLst>
                <a:path w="746125" h="6985">
                  <a:moveTo>
                    <a:pt x="21259" y="6134"/>
                  </a:moveTo>
                  <a:lnTo>
                    <a:pt x="14249" y="5740"/>
                  </a:lnTo>
                  <a:lnTo>
                    <a:pt x="76" y="4559"/>
                  </a:lnTo>
                  <a:lnTo>
                    <a:pt x="0" y="4686"/>
                  </a:lnTo>
                  <a:lnTo>
                    <a:pt x="10871" y="5651"/>
                  </a:lnTo>
                  <a:lnTo>
                    <a:pt x="16268" y="6057"/>
                  </a:lnTo>
                  <a:lnTo>
                    <a:pt x="21259" y="6134"/>
                  </a:lnTo>
                  <a:close/>
                </a:path>
                <a:path w="746125" h="6985">
                  <a:moveTo>
                    <a:pt x="75184" y="1790"/>
                  </a:moveTo>
                  <a:lnTo>
                    <a:pt x="43497" y="6705"/>
                  </a:lnTo>
                  <a:lnTo>
                    <a:pt x="37973" y="6705"/>
                  </a:lnTo>
                  <a:lnTo>
                    <a:pt x="42964" y="6921"/>
                  </a:lnTo>
                  <a:lnTo>
                    <a:pt x="48475" y="6705"/>
                  </a:lnTo>
                  <a:lnTo>
                    <a:pt x="50317" y="6705"/>
                  </a:lnTo>
                  <a:lnTo>
                    <a:pt x="59474" y="5753"/>
                  </a:lnTo>
                  <a:lnTo>
                    <a:pt x="66967" y="4368"/>
                  </a:lnTo>
                  <a:lnTo>
                    <a:pt x="73863" y="2349"/>
                  </a:lnTo>
                  <a:lnTo>
                    <a:pt x="75184" y="1790"/>
                  </a:lnTo>
                  <a:close/>
                </a:path>
                <a:path w="746125" h="6985">
                  <a:moveTo>
                    <a:pt x="745731" y="2514"/>
                  </a:moveTo>
                  <a:lnTo>
                    <a:pt x="745464" y="1879"/>
                  </a:lnTo>
                  <a:lnTo>
                    <a:pt x="735025" y="1993"/>
                  </a:lnTo>
                  <a:lnTo>
                    <a:pt x="716381" y="1714"/>
                  </a:lnTo>
                  <a:lnTo>
                    <a:pt x="679488" y="444"/>
                  </a:lnTo>
                  <a:lnTo>
                    <a:pt x="656031" y="0"/>
                  </a:lnTo>
                  <a:lnTo>
                    <a:pt x="650544" y="50"/>
                  </a:lnTo>
                  <a:lnTo>
                    <a:pt x="685177" y="2311"/>
                  </a:lnTo>
                  <a:lnTo>
                    <a:pt x="702411" y="3035"/>
                  </a:lnTo>
                  <a:lnTo>
                    <a:pt x="719505" y="3302"/>
                  </a:lnTo>
                  <a:lnTo>
                    <a:pt x="732688" y="3111"/>
                  </a:lnTo>
                  <a:lnTo>
                    <a:pt x="745731" y="2514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9630057" y="4550028"/>
              <a:ext cx="269592" cy="5232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9422587" y="4554461"/>
              <a:ext cx="1499235" cy="11430"/>
            </a:xfrm>
            <a:custGeom>
              <a:avLst/>
              <a:gdLst/>
              <a:ahLst/>
              <a:cxnLst/>
              <a:rect l="l" t="t" r="r" b="b"/>
              <a:pathLst>
                <a:path w="1499234" h="11429">
                  <a:moveTo>
                    <a:pt x="368" y="3225"/>
                  </a:moveTo>
                  <a:lnTo>
                    <a:pt x="0" y="3225"/>
                  </a:lnTo>
                  <a:lnTo>
                    <a:pt x="0" y="3746"/>
                  </a:lnTo>
                  <a:lnTo>
                    <a:pt x="368" y="3746"/>
                  </a:lnTo>
                  <a:lnTo>
                    <a:pt x="368" y="3225"/>
                  </a:lnTo>
                  <a:close/>
                </a:path>
                <a:path w="1499234" h="11429">
                  <a:moveTo>
                    <a:pt x="162483" y="1079"/>
                  </a:moveTo>
                  <a:lnTo>
                    <a:pt x="162179" y="596"/>
                  </a:lnTo>
                  <a:lnTo>
                    <a:pt x="116116" y="1079"/>
                  </a:lnTo>
                  <a:lnTo>
                    <a:pt x="0" y="2946"/>
                  </a:lnTo>
                  <a:lnTo>
                    <a:pt x="0" y="3111"/>
                  </a:lnTo>
                  <a:lnTo>
                    <a:pt x="106172" y="1485"/>
                  </a:lnTo>
                  <a:lnTo>
                    <a:pt x="102730" y="1485"/>
                  </a:lnTo>
                  <a:lnTo>
                    <a:pt x="149999" y="1079"/>
                  </a:lnTo>
                  <a:lnTo>
                    <a:pt x="162483" y="1079"/>
                  </a:lnTo>
                  <a:close/>
                </a:path>
                <a:path w="1499234" h="11429">
                  <a:moveTo>
                    <a:pt x="163830" y="3225"/>
                  </a:moveTo>
                  <a:lnTo>
                    <a:pt x="163525" y="2743"/>
                  </a:lnTo>
                  <a:lnTo>
                    <a:pt x="154990" y="2743"/>
                  </a:lnTo>
                  <a:lnTo>
                    <a:pt x="136499" y="2946"/>
                  </a:lnTo>
                  <a:lnTo>
                    <a:pt x="88138" y="4445"/>
                  </a:lnTo>
                  <a:lnTo>
                    <a:pt x="38620" y="6032"/>
                  </a:lnTo>
                  <a:lnTo>
                    <a:pt x="17564" y="6032"/>
                  </a:lnTo>
                  <a:lnTo>
                    <a:pt x="9613" y="5651"/>
                  </a:lnTo>
                  <a:lnTo>
                    <a:pt x="5130" y="5016"/>
                  </a:lnTo>
                  <a:lnTo>
                    <a:pt x="2463" y="4572"/>
                  </a:lnTo>
                  <a:lnTo>
                    <a:pt x="1917" y="4445"/>
                  </a:lnTo>
                  <a:lnTo>
                    <a:pt x="0" y="4000"/>
                  </a:lnTo>
                  <a:lnTo>
                    <a:pt x="0" y="4445"/>
                  </a:lnTo>
                  <a:lnTo>
                    <a:pt x="254" y="4445"/>
                  </a:lnTo>
                  <a:lnTo>
                    <a:pt x="4330" y="5651"/>
                  </a:lnTo>
                  <a:lnTo>
                    <a:pt x="4953" y="5816"/>
                  </a:lnTo>
                  <a:lnTo>
                    <a:pt x="13601" y="6299"/>
                  </a:lnTo>
                  <a:lnTo>
                    <a:pt x="25908" y="6451"/>
                  </a:lnTo>
                  <a:lnTo>
                    <a:pt x="29730" y="6451"/>
                  </a:lnTo>
                  <a:lnTo>
                    <a:pt x="42291" y="6299"/>
                  </a:lnTo>
                  <a:lnTo>
                    <a:pt x="43649" y="6299"/>
                  </a:lnTo>
                  <a:lnTo>
                    <a:pt x="53251" y="6032"/>
                  </a:lnTo>
                  <a:lnTo>
                    <a:pt x="98044" y="4445"/>
                  </a:lnTo>
                  <a:lnTo>
                    <a:pt x="97624" y="4445"/>
                  </a:lnTo>
                  <a:lnTo>
                    <a:pt x="128473" y="3505"/>
                  </a:lnTo>
                  <a:lnTo>
                    <a:pt x="126580" y="3505"/>
                  </a:lnTo>
                  <a:lnTo>
                    <a:pt x="141960" y="3225"/>
                  </a:lnTo>
                  <a:lnTo>
                    <a:pt x="163830" y="3225"/>
                  </a:lnTo>
                  <a:close/>
                </a:path>
                <a:path w="1499234" h="11429">
                  <a:moveTo>
                    <a:pt x="516559" y="508"/>
                  </a:moveTo>
                  <a:lnTo>
                    <a:pt x="512038" y="215"/>
                  </a:lnTo>
                  <a:lnTo>
                    <a:pt x="513232" y="215"/>
                  </a:lnTo>
                  <a:lnTo>
                    <a:pt x="505841" y="0"/>
                  </a:lnTo>
                  <a:lnTo>
                    <a:pt x="500418" y="0"/>
                  </a:lnTo>
                  <a:lnTo>
                    <a:pt x="503758" y="215"/>
                  </a:lnTo>
                  <a:lnTo>
                    <a:pt x="510260" y="508"/>
                  </a:lnTo>
                  <a:lnTo>
                    <a:pt x="516559" y="508"/>
                  </a:lnTo>
                  <a:close/>
                </a:path>
                <a:path w="1499234" h="11429">
                  <a:moveTo>
                    <a:pt x="1498638" y="11099"/>
                  </a:moveTo>
                  <a:lnTo>
                    <a:pt x="1445501" y="7467"/>
                  </a:lnTo>
                  <a:lnTo>
                    <a:pt x="1413294" y="6261"/>
                  </a:lnTo>
                  <a:lnTo>
                    <a:pt x="1406156" y="6261"/>
                  </a:lnTo>
                  <a:lnTo>
                    <a:pt x="1390332" y="6527"/>
                  </a:lnTo>
                  <a:lnTo>
                    <a:pt x="1374711" y="7366"/>
                  </a:lnTo>
                  <a:lnTo>
                    <a:pt x="1359344" y="8890"/>
                  </a:lnTo>
                  <a:lnTo>
                    <a:pt x="1344307" y="11176"/>
                  </a:lnTo>
                  <a:lnTo>
                    <a:pt x="1347431" y="11176"/>
                  </a:lnTo>
                  <a:lnTo>
                    <a:pt x="1362138" y="9080"/>
                  </a:lnTo>
                  <a:lnTo>
                    <a:pt x="1377137" y="7708"/>
                  </a:lnTo>
                  <a:lnTo>
                    <a:pt x="1392377" y="6959"/>
                  </a:lnTo>
                  <a:lnTo>
                    <a:pt x="1409585" y="6731"/>
                  </a:lnTo>
                  <a:lnTo>
                    <a:pt x="1429981" y="7213"/>
                  </a:lnTo>
                  <a:lnTo>
                    <a:pt x="1450479" y="8242"/>
                  </a:lnTo>
                  <a:lnTo>
                    <a:pt x="1491259" y="11099"/>
                  </a:lnTo>
                  <a:lnTo>
                    <a:pt x="1498638" y="11099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9640379" y="4707432"/>
              <a:ext cx="1394460" cy="350520"/>
            </a:xfrm>
            <a:custGeom>
              <a:avLst/>
              <a:gdLst/>
              <a:ahLst/>
              <a:cxnLst/>
              <a:rect l="l" t="t" r="r" b="b"/>
              <a:pathLst>
                <a:path w="1394459" h="350520">
                  <a:moveTo>
                    <a:pt x="1075731" y="323382"/>
                  </a:moveTo>
                  <a:lnTo>
                    <a:pt x="1075731" y="325310"/>
                  </a:lnTo>
                  <a:lnTo>
                    <a:pt x="1075976" y="325310"/>
                  </a:lnTo>
                  <a:lnTo>
                    <a:pt x="1075731" y="323382"/>
                  </a:lnTo>
                  <a:close/>
                </a:path>
                <a:path w="1394459" h="350520">
                  <a:moveTo>
                    <a:pt x="1100941" y="304825"/>
                  </a:moveTo>
                  <a:lnTo>
                    <a:pt x="1100738" y="304825"/>
                  </a:lnTo>
                  <a:lnTo>
                    <a:pt x="1095493" y="311162"/>
                  </a:lnTo>
                  <a:lnTo>
                    <a:pt x="1090552" y="317855"/>
                  </a:lnTo>
                  <a:lnTo>
                    <a:pt x="1086006" y="324891"/>
                  </a:lnTo>
                  <a:lnTo>
                    <a:pt x="1071592" y="325310"/>
                  </a:lnTo>
                  <a:lnTo>
                    <a:pt x="1075731" y="325310"/>
                  </a:lnTo>
                  <a:lnTo>
                    <a:pt x="1086158" y="325031"/>
                  </a:lnTo>
                  <a:lnTo>
                    <a:pt x="1091463" y="317036"/>
                  </a:lnTo>
                  <a:lnTo>
                    <a:pt x="1096089" y="310756"/>
                  </a:lnTo>
                  <a:lnTo>
                    <a:pt x="1100941" y="304825"/>
                  </a:lnTo>
                  <a:close/>
                </a:path>
                <a:path w="1394459" h="350520">
                  <a:moveTo>
                    <a:pt x="1076243" y="317265"/>
                  </a:moveTo>
                  <a:lnTo>
                    <a:pt x="1075905" y="317855"/>
                  </a:lnTo>
                  <a:lnTo>
                    <a:pt x="1075223" y="319379"/>
                  </a:lnTo>
                  <a:lnTo>
                    <a:pt x="1075731" y="323382"/>
                  </a:lnTo>
                  <a:lnTo>
                    <a:pt x="1075731" y="321373"/>
                  </a:lnTo>
                  <a:lnTo>
                    <a:pt x="1076170" y="317855"/>
                  </a:lnTo>
                  <a:lnTo>
                    <a:pt x="1076243" y="317265"/>
                  </a:lnTo>
                  <a:close/>
                </a:path>
                <a:path w="1394459" h="350520">
                  <a:moveTo>
                    <a:pt x="1078647" y="312378"/>
                  </a:moveTo>
                  <a:lnTo>
                    <a:pt x="1077979" y="313220"/>
                  </a:lnTo>
                  <a:lnTo>
                    <a:pt x="1076272" y="317036"/>
                  </a:lnTo>
                  <a:lnTo>
                    <a:pt x="1078647" y="312378"/>
                  </a:lnTo>
                  <a:close/>
                </a:path>
                <a:path w="1394459" h="350520">
                  <a:moveTo>
                    <a:pt x="1084788" y="304825"/>
                  </a:moveTo>
                  <a:lnTo>
                    <a:pt x="1084610" y="304825"/>
                  </a:lnTo>
                  <a:lnTo>
                    <a:pt x="1083529" y="306070"/>
                  </a:lnTo>
                  <a:lnTo>
                    <a:pt x="1082513" y="307314"/>
                  </a:lnTo>
                  <a:lnTo>
                    <a:pt x="1080661" y="309842"/>
                  </a:lnTo>
                  <a:lnTo>
                    <a:pt x="1082970" y="306933"/>
                  </a:lnTo>
                  <a:lnTo>
                    <a:pt x="1084788" y="304825"/>
                  </a:lnTo>
                  <a:close/>
                </a:path>
                <a:path w="1394459" h="350520">
                  <a:moveTo>
                    <a:pt x="883644" y="304800"/>
                  </a:moveTo>
                  <a:lnTo>
                    <a:pt x="883136" y="304800"/>
                  </a:lnTo>
                  <a:lnTo>
                    <a:pt x="881599" y="310540"/>
                  </a:lnTo>
                  <a:lnTo>
                    <a:pt x="879834" y="316153"/>
                  </a:lnTo>
                  <a:lnTo>
                    <a:pt x="875691" y="326237"/>
                  </a:lnTo>
                  <a:lnTo>
                    <a:pt x="875605" y="326466"/>
                  </a:lnTo>
                  <a:lnTo>
                    <a:pt x="886527" y="326466"/>
                  </a:lnTo>
                  <a:lnTo>
                    <a:pt x="886608" y="326237"/>
                  </a:lnTo>
                  <a:lnTo>
                    <a:pt x="876162" y="326237"/>
                  </a:lnTo>
                  <a:lnTo>
                    <a:pt x="879377" y="319074"/>
                  </a:lnTo>
                  <a:lnTo>
                    <a:pt x="881697" y="312026"/>
                  </a:lnTo>
                  <a:lnTo>
                    <a:pt x="883644" y="304800"/>
                  </a:lnTo>
                  <a:close/>
                </a:path>
                <a:path w="1394459" h="350520">
                  <a:moveTo>
                    <a:pt x="894121" y="304800"/>
                  </a:moveTo>
                  <a:lnTo>
                    <a:pt x="893740" y="304800"/>
                  </a:lnTo>
                  <a:lnTo>
                    <a:pt x="891619" y="311734"/>
                  </a:lnTo>
                  <a:lnTo>
                    <a:pt x="889308" y="318503"/>
                  </a:lnTo>
                  <a:lnTo>
                    <a:pt x="886603" y="325031"/>
                  </a:lnTo>
                  <a:lnTo>
                    <a:pt x="886071" y="326237"/>
                  </a:lnTo>
                  <a:lnTo>
                    <a:pt x="886589" y="326237"/>
                  </a:lnTo>
                  <a:lnTo>
                    <a:pt x="889600" y="319074"/>
                  </a:lnTo>
                  <a:lnTo>
                    <a:pt x="891988" y="312026"/>
                  </a:lnTo>
                  <a:lnTo>
                    <a:pt x="894121" y="304800"/>
                  </a:lnTo>
                  <a:close/>
                </a:path>
                <a:path w="1394459" h="350520">
                  <a:moveTo>
                    <a:pt x="469205" y="304787"/>
                  </a:moveTo>
                  <a:lnTo>
                    <a:pt x="467452" y="304787"/>
                  </a:lnTo>
                  <a:lnTo>
                    <a:pt x="467604" y="311556"/>
                  </a:lnTo>
                  <a:lnTo>
                    <a:pt x="467630" y="312737"/>
                  </a:lnTo>
                  <a:lnTo>
                    <a:pt x="468420" y="318135"/>
                  </a:lnTo>
                  <a:lnTo>
                    <a:pt x="468545" y="318985"/>
                  </a:lnTo>
                  <a:lnTo>
                    <a:pt x="468586" y="319265"/>
                  </a:lnTo>
                  <a:lnTo>
                    <a:pt x="468684" y="319938"/>
                  </a:lnTo>
                  <a:lnTo>
                    <a:pt x="471046" y="326034"/>
                  </a:lnTo>
                  <a:lnTo>
                    <a:pt x="471910" y="328168"/>
                  </a:lnTo>
                  <a:lnTo>
                    <a:pt x="477485" y="328168"/>
                  </a:lnTo>
                  <a:lnTo>
                    <a:pt x="477485" y="327825"/>
                  </a:lnTo>
                  <a:lnTo>
                    <a:pt x="472570" y="327825"/>
                  </a:lnTo>
                  <a:lnTo>
                    <a:pt x="472202" y="327533"/>
                  </a:lnTo>
                  <a:lnTo>
                    <a:pt x="472494" y="327533"/>
                  </a:lnTo>
                  <a:lnTo>
                    <a:pt x="472202" y="326034"/>
                  </a:lnTo>
                  <a:lnTo>
                    <a:pt x="470653" y="319265"/>
                  </a:lnTo>
                  <a:lnTo>
                    <a:pt x="470589" y="318985"/>
                  </a:lnTo>
                  <a:lnTo>
                    <a:pt x="469717" y="312737"/>
                  </a:lnTo>
                  <a:lnTo>
                    <a:pt x="469598" y="311886"/>
                  </a:lnTo>
                  <a:lnTo>
                    <a:pt x="469205" y="304787"/>
                  </a:lnTo>
                  <a:close/>
                </a:path>
                <a:path w="1394459" h="350520">
                  <a:moveTo>
                    <a:pt x="476761" y="327533"/>
                  </a:moveTo>
                  <a:lnTo>
                    <a:pt x="472494" y="327533"/>
                  </a:lnTo>
                  <a:lnTo>
                    <a:pt x="472570" y="327825"/>
                  </a:lnTo>
                  <a:lnTo>
                    <a:pt x="476837" y="327825"/>
                  </a:lnTo>
                  <a:lnTo>
                    <a:pt x="476761" y="327533"/>
                  </a:lnTo>
                  <a:close/>
                </a:path>
                <a:path w="1394459" h="350520">
                  <a:moveTo>
                    <a:pt x="477053" y="304787"/>
                  </a:moveTo>
                  <a:lnTo>
                    <a:pt x="476380" y="304787"/>
                  </a:lnTo>
                  <a:lnTo>
                    <a:pt x="476520" y="311556"/>
                  </a:lnTo>
                  <a:lnTo>
                    <a:pt x="476698" y="318135"/>
                  </a:lnTo>
                  <a:lnTo>
                    <a:pt x="476761" y="327533"/>
                  </a:lnTo>
                  <a:lnTo>
                    <a:pt x="477130" y="327533"/>
                  </a:lnTo>
                  <a:lnTo>
                    <a:pt x="476837" y="327825"/>
                  </a:lnTo>
                  <a:lnTo>
                    <a:pt x="477485" y="327825"/>
                  </a:lnTo>
                  <a:lnTo>
                    <a:pt x="477449" y="318135"/>
                  </a:lnTo>
                  <a:lnTo>
                    <a:pt x="477275" y="312737"/>
                  </a:lnTo>
                  <a:lnTo>
                    <a:pt x="477053" y="304787"/>
                  </a:lnTo>
                  <a:close/>
                </a:path>
                <a:path w="1394459" h="350520">
                  <a:moveTo>
                    <a:pt x="182591" y="304761"/>
                  </a:moveTo>
                  <a:lnTo>
                    <a:pt x="181753" y="304761"/>
                  </a:lnTo>
                  <a:lnTo>
                    <a:pt x="178134" y="311581"/>
                  </a:lnTo>
                  <a:lnTo>
                    <a:pt x="174686" y="318719"/>
                  </a:lnTo>
                  <a:lnTo>
                    <a:pt x="171621" y="326199"/>
                  </a:lnTo>
                  <a:lnTo>
                    <a:pt x="170315" y="329603"/>
                  </a:lnTo>
                  <a:lnTo>
                    <a:pt x="170203" y="329895"/>
                  </a:lnTo>
                  <a:lnTo>
                    <a:pt x="170120" y="330111"/>
                  </a:lnTo>
                  <a:lnTo>
                    <a:pt x="178502" y="330111"/>
                  </a:lnTo>
                  <a:lnTo>
                    <a:pt x="178577" y="329895"/>
                  </a:lnTo>
                  <a:lnTo>
                    <a:pt x="170983" y="329895"/>
                  </a:lnTo>
                  <a:lnTo>
                    <a:pt x="170831" y="329755"/>
                  </a:lnTo>
                  <a:lnTo>
                    <a:pt x="170741" y="329603"/>
                  </a:lnTo>
                  <a:lnTo>
                    <a:pt x="171064" y="329603"/>
                  </a:lnTo>
                  <a:lnTo>
                    <a:pt x="172497" y="326199"/>
                  </a:lnTo>
                  <a:lnTo>
                    <a:pt x="175438" y="318871"/>
                  </a:lnTo>
                  <a:lnTo>
                    <a:pt x="178867" y="311721"/>
                  </a:lnTo>
                  <a:lnTo>
                    <a:pt x="182591" y="304761"/>
                  </a:lnTo>
                  <a:close/>
                </a:path>
                <a:path w="1394459" h="350520">
                  <a:moveTo>
                    <a:pt x="188344" y="304761"/>
                  </a:moveTo>
                  <a:lnTo>
                    <a:pt x="187912" y="304761"/>
                  </a:lnTo>
                  <a:lnTo>
                    <a:pt x="184737" y="311581"/>
                  </a:lnTo>
                  <a:lnTo>
                    <a:pt x="181804" y="318719"/>
                  </a:lnTo>
                  <a:lnTo>
                    <a:pt x="177921" y="329603"/>
                  </a:lnTo>
                  <a:lnTo>
                    <a:pt x="171087" y="329603"/>
                  </a:lnTo>
                  <a:lnTo>
                    <a:pt x="170983" y="329895"/>
                  </a:lnTo>
                  <a:lnTo>
                    <a:pt x="178577" y="329895"/>
                  </a:lnTo>
                  <a:lnTo>
                    <a:pt x="179873" y="326199"/>
                  </a:lnTo>
                  <a:lnTo>
                    <a:pt x="181118" y="322465"/>
                  </a:lnTo>
                  <a:lnTo>
                    <a:pt x="182490" y="318871"/>
                  </a:lnTo>
                  <a:lnTo>
                    <a:pt x="183937" y="315302"/>
                  </a:lnTo>
                  <a:lnTo>
                    <a:pt x="185284" y="311721"/>
                  </a:lnTo>
                  <a:lnTo>
                    <a:pt x="186757" y="308203"/>
                  </a:lnTo>
                  <a:lnTo>
                    <a:pt x="188344" y="304761"/>
                  </a:lnTo>
                  <a:close/>
                </a:path>
                <a:path w="1394459" h="350520">
                  <a:moveTo>
                    <a:pt x="1159" y="304749"/>
                  </a:moveTo>
                  <a:lnTo>
                    <a:pt x="511" y="304749"/>
                  </a:lnTo>
                  <a:lnTo>
                    <a:pt x="130" y="319112"/>
                  </a:lnTo>
                  <a:lnTo>
                    <a:pt x="180" y="346710"/>
                  </a:lnTo>
                  <a:lnTo>
                    <a:pt x="295" y="350494"/>
                  </a:lnTo>
                  <a:lnTo>
                    <a:pt x="3699" y="350139"/>
                  </a:lnTo>
                  <a:lnTo>
                    <a:pt x="943" y="350139"/>
                  </a:lnTo>
                  <a:lnTo>
                    <a:pt x="696" y="349935"/>
                  </a:lnTo>
                  <a:lnTo>
                    <a:pt x="946" y="349935"/>
                  </a:lnTo>
                  <a:lnTo>
                    <a:pt x="826" y="346710"/>
                  </a:lnTo>
                  <a:lnTo>
                    <a:pt x="803" y="319112"/>
                  </a:lnTo>
                  <a:lnTo>
                    <a:pt x="1159" y="304749"/>
                  </a:lnTo>
                  <a:close/>
                </a:path>
                <a:path w="1394459" h="350520">
                  <a:moveTo>
                    <a:pt x="10265" y="304749"/>
                  </a:moveTo>
                  <a:lnTo>
                    <a:pt x="9617" y="304749"/>
                  </a:lnTo>
                  <a:lnTo>
                    <a:pt x="9376" y="312039"/>
                  </a:lnTo>
                  <a:lnTo>
                    <a:pt x="9438" y="342049"/>
                  </a:lnTo>
                  <a:lnTo>
                    <a:pt x="9909" y="349072"/>
                  </a:lnTo>
                  <a:lnTo>
                    <a:pt x="10278" y="349072"/>
                  </a:lnTo>
                  <a:lnTo>
                    <a:pt x="9909" y="349351"/>
                  </a:lnTo>
                  <a:lnTo>
                    <a:pt x="6200" y="349351"/>
                  </a:lnTo>
                  <a:lnTo>
                    <a:pt x="0" y="349935"/>
                  </a:lnTo>
                  <a:lnTo>
                    <a:pt x="943" y="349935"/>
                  </a:lnTo>
                  <a:lnTo>
                    <a:pt x="943" y="350139"/>
                  </a:lnTo>
                  <a:lnTo>
                    <a:pt x="3699" y="350139"/>
                  </a:lnTo>
                  <a:lnTo>
                    <a:pt x="7166" y="349935"/>
                  </a:lnTo>
                  <a:lnTo>
                    <a:pt x="10646" y="349643"/>
                  </a:lnTo>
                  <a:lnTo>
                    <a:pt x="10430" y="346710"/>
                  </a:lnTo>
                  <a:lnTo>
                    <a:pt x="10278" y="343776"/>
                  </a:lnTo>
                  <a:lnTo>
                    <a:pt x="10201" y="340334"/>
                  </a:lnTo>
                  <a:lnTo>
                    <a:pt x="9985" y="335686"/>
                  </a:lnTo>
                  <a:lnTo>
                    <a:pt x="10036" y="312039"/>
                  </a:lnTo>
                  <a:lnTo>
                    <a:pt x="10265" y="304749"/>
                  </a:lnTo>
                  <a:close/>
                </a:path>
                <a:path w="1394459" h="350520">
                  <a:moveTo>
                    <a:pt x="9909" y="349072"/>
                  </a:moveTo>
                  <a:lnTo>
                    <a:pt x="5981" y="349351"/>
                  </a:lnTo>
                  <a:lnTo>
                    <a:pt x="9909" y="349351"/>
                  </a:lnTo>
                  <a:lnTo>
                    <a:pt x="9909" y="349072"/>
                  </a:lnTo>
                  <a:close/>
                </a:path>
                <a:path w="1394459" h="350520">
                  <a:moveTo>
                    <a:pt x="1337555" y="219519"/>
                  </a:moveTo>
                  <a:lnTo>
                    <a:pt x="1340780" y="220002"/>
                  </a:lnTo>
                  <a:lnTo>
                    <a:pt x="1345835" y="220649"/>
                  </a:lnTo>
                  <a:lnTo>
                    <a:pt x="1349315" y="221145"/>
                  </a:lnTo>
                  <a:lnTo>
                    <a:pt x="1350346" y="221145"/>
                  </a:lnTo>
                  <a:lnTo>
                    <a:pt x="1337555" y="219519"/>
                  </a:lnTo>
                  <a:close/>
                </a:path>
                <a:path w="1394459" h="350520">
                  <a:moveTo>
                    <a:pt x="1353582" y="220649"/>
                  </a:moveTo>
                  <a:lnTo>
                    <a:pt x="1349049" y="221145"/>
                  </a:lnTo>
                  <a:lnTo>
                    <a:pt x="1349315" y="221145"/>
                  </a:lnTo>
                  <a:lnTo>
                    <a:pt x="1353582" y="220649"/>
                  </a:lnTo>
                  <a:close/>
                </a:path>
                <a:path w="1394459" h="350520">
                  <a:moveTo>
                    <a:pt x="1393856" y="86779"/>
                  </a:moveTo>
                  <a:lnTo>
                    <a:pt x="1387826" y="86779"/>
                  </a:lnTo>
                  <a:lnTo>
                    <a:pt x="1367176" y="87160"/>
                  </a:lnTo>
                  <a:lnTo>
                    <a:pt x="1342383" y="87160"/>
                  </a:lnTo>
                  <a:lnTo>
                    <a:pt x="1393856" y="86779"/>
                  </a:lnTo>
                  <a:close/>
                </a:path>
                <a:path w="1394459" h="350520">
                  <a:moveTo>
                    <a:pt x="1383070" y="77901"/>
                  </a:moveTo>
                  <a:lnTo>
                    <a:pt x="1382894" y="77901"/>
                  </a:lnTo>
                  <a:lnTo>
                    <a:pt x="1385268" y="86423"/>
                  </a:lnTo>
                  <a:lnTo>
                    <a:pt x="1380520" y="86779"/>
                  </a:lnTo>
                  <a:lnTo>
                    <a:pt x="1381957" y="86779"/>
                  </a:lnTo>
                  <a:lnTo>
                    <a:pt x="1387536" y="86423"/>
                  </a:lnTo>
                  <a:lnTo>
                    <a:pt x="1385533" y="86423"/>
                  </a:lnTo>
                  <a:lnTo>
                    <a:pt x="1383070" y="77901"/>
                  </a:lnTo>
                  <a:close/>
                </a:path>
                <a:path w="1394459" h="350520">
                  <a:moveTo>
                    <a:pt x="1353455" y="79832"/>
                  </a:moveTo>
                  <a:lnTo>
                    <a:pt x="1349734" y="79832"/>
                  </a:lnTo>
                  <a:lnTo>
                    <a:pt x="1349734" y="79971"/>
                  </a:lnTo>
                  <a:lnTo>
                    <a:pt x="1353455" y="79832"/>
                  </a:lnTo>
                  <a:close/>
                </a:path>
                <a:path w="1394459" h="350520">
                  <a:moveTo>
                    <a:pt x="1382894" y="77901"/>
                  </a:moveTo>
                  <a:lnTo>
                    <a:pt x="1381361" y="77901"/>
                  </a:lnTo>
                  <a:lnTo>
                    <a:pt x="1373667" y="78486"/>
                  </a:lnTo>
                  <a:lnTo>
                    <a:pt x="1373375" y="78486"/>
                  </a:lnTo>
                  <a:lnTo>
                    <a:pt x="1368879" y="78701"/>
                  </a:lnTo>
                  <a:lnTo>
                    <a:pt x="1369063" y="78701"/>
                  </a:lnTo>
                  <a:lnTo>
                    <a:pt x="1366320" y="78981"/>
                  </a:lnTo>
                  <a:lnTo>
                    <a:pt x="1362081" y="79197"/>
                  </a:lnTo>
                  <a:lnTo>
                    <a:pt x="1360821" y="79197"/>
                  </a:lnTo>
                  <a:lnTo>
                    <a:pt x="1357138" y="79438"/>
                  </a:lnTo>
                  <a:lnTo>
                    <a:pt x="1358191" y="79438"/>
                  </a:lnTo>
                  <a:lnTo>
                    <a:pt x="1347704" y="79832"/>
                  </a:lnTo>
                  <a:lnTo>
                    <a:pt x="1354424" y="79832"/>
                  </a:lnTo>
                  <a:lnTo>
                    <a:pt x="1375578" y="78486"/>
                  </a:lnTo>
                  <a:lnTo>
                    <a:pt x="1382894" y="77901"/>
                  </a:lnTo>
                  <a:close/>
                </a:path>
                <a:path w="1394459" h="350520">
                  <a:moveTo>
                    <a:pt x="1360821" y="7861"/>
                  </a:moveTo>
                  <a:lnTo>
                    <a:pt x="1347278" y="7861"/>
                  </a:lnTo>
                  <a:lnTo>
                    <a:pt x="1347308" y="8216"/>
                  </a:lnTo>
                  <a:lnTo>
                    <a:pt x="1351076" y="8216"/>
                  </a:lnTo>
                  <a:lnTo>
                    <a:pt x="1360821" y="7861"/>
                  </a:lnTo>
                  <a:close/>
                </a:path>
                <a:path w="1394459" h="350520">
                  <a:moveTo>
                    <a:pt x="1363361" y="558"/>
                  </a:moveTo>
                  <a:lnTo>
                    <a:pt x="1348997" y="558"/>
                  </a:lnTo>
                  <a:lnTo>
                    <a:pt x="1359276" y="850"/>
                  </a:lnTo>
                  <a:lnTo>
                    <a:pt x="1362916" y="850"/>
                  </a:lnTo>
                  <a:lnTo>
                    <a:pt x="1363209" y="1066"/>
                  </a:lnTo>
                  <a:lnTo>
                    <a:pt x="1362993" y="1066"/>
                  </a:lnTo>
                  <a:lnTo>
                    <a:pt x="1364440" y="7213"/>
                  </a:lnTo>
                  <a:lnTo>
                    <a:pt x="1360821" y="7861"/>
                  </a:lnTo>
                  <a:lnTo>
                    <a:pt x="1356351" y="8039"/>
                  </a:lnTo>
                  <a:lnTo>
                    <a:pt x="1365122" y="7861"/>
                  </a:lnTo>
                  <a:lnTo>
                    <a:pt x="1363483" y="1066"/>
                  </a:lnTo>
                  <a:lnTo>
                    <a:pt x="1363361" y="558"/>
                  </a:lnTo>
                  <a:close/>
                </a:path>
                <a:path w="1394459" h="350520">
                  <a:moveTo>
                    <a:pt x="1362916" y="850"/>
                  </a:moveTo>
                  <a:lnTo>
                    <a:pt x="1357869" y="850"/>
                  </a:lnTo>
                  <a:lnTo>
                    <a:pt x="1362051" y="1066"/>
                  </a:lnTo>
                  <a:lnTo>
                    <a:pt x="1362993" y="1066"/>
                  </a:lnTo>
                  <a:lnTo>
                    <a:pt x="1362916" y="850"/>
                  </a:lnTo>
                  <a:close/>
                </a:path>
                <a:path w="1394459" h="350520">
                  <a:moveTo>
                    <a:pt x="1346724" y="0"/>
                  </a:moveTo>
                  <a:lnTo>
                    <a:pt x="1346767" y="558"/>
                  </a:lnTo>
                  <a:lnTo>
                    <a:pt x="1362114" y="558"/>
                  </a:lnTo>
                  <a:lnTo>
                    <a:pt x="13467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0545402" y="4551276"/>
              <a:ext cx="66040" cy="4445"/>
            </a:xfrm>
            <a:custGeom>
              <a:avLst/>
              <a:gdLst/>
              <a:ahLst/>
              <a:cxnLst/>
              <a:rect l="l" t="t" r="r" b="b"/>
              <a:pathLst>
                <a:path w="66040" h="4445">
                  <a:moveTo>
                    <a:pt x="2438" y="0"/>
                  </a:moveTo>
                  <a:lnTo>
                    <a:pt x="0" y="3873"/>
                  </a:lnTo>
                  <a:lnTo>
                    <a:pt x="12050" y="3825"/>
                  </a:lnTo>
                  <a:lnTo>
                    <a:pt x="19069" y="3555"/>
                  </a:lnTo>
                  <a:lnTo>
                    <a:pt x="25963" y="3086"/>
                  </a:lnTo>
                  <a:lnTo>
                    <a:pt x="32727" y="2400"/>
                  </a:lnTo>
                  <a:lnTo>
                    <a:pt x="57179" y="3745"/>
                  </a:lnTo>
                  <a:lnTo>
                    <a:pt x="15163" y="457"/>
                  </a:lnTo>
                  <a:lnTo>
                    <a:pt x="2438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480395" y="4550328"/>
              <a:ext cx="67449" cy="4818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10012591" y="4547184"/>
              <a:ext cx="645795" cy="19050"/>
            </a:xfrm>
            <a:custGeom>
              <a:avLst/>
              <a:gdLst/>
              <a:ahLst/>
              <a:cxnLst/>
              <a:rect l="l" t="t" r="r" b="b"/>
              <a:pathLst>
                <a:path w="645795" h="19050">
                  <a:moveTo>
                    <a:pt x="219138" y="7327"/>
                  </a:moveTo>
                  <a:lnTo>
                    <a:pt x="156400" y="2273"/>
                  </a:lnTo>
                  <a:lnTo>
                    <a:pt x="116662" y="304"/>
                  </a:lnTo>
                  <a:lnTo>
                    <a:pt x="97015" y="0"/>
                  </a:lnTo>
                  <a:lnTo>
                    <a:pt x="80873" y="254"/>
                  </a:lnTo>
                  <a:lnTo>
                    <a:pt x="36893" y="4635"/>
                  </a:lnTo>
                  <a:lnTo>
                    <a:pt x="0" y="18846"/>
                  </a:lnTo>
                  <a:lnTo>
                    <a:pt x="546" y="18846"/>
                  </a:lnTo>
                  <a:lnTo>
                    <a:pt x="8928" y="13843"/>
                  </a:lnTo>
                  <a:lnTo>
                    <a:pt x="18821" y="9740"/>
                  </a:lnTo>
                  <a:lnTo>
                    <a:pt x="68605" y="1244"/>
                  </a:lnTo>
                  <a:lnTo>
                    <a:pt x="97142" y="406"/>
                  </a:lnTo>
                  <a:lnTo>
                    <a:pt x="115366" y="673"/>
                  </a:lnTo>
                  <a:lnTo>
                    <a:pt x="133845" y="1371"/>
                  </a:lnTo>
                  <a:lnTo>
                    <a:pt x="170459" y="3632"/>
                  </a:lnTo>
                  <a:lnTo>
                    <a:pt x="219138" y="7327"/>
                  </a:lnTo>
                  <a:close/>
                </a:path>
                <a:path w="645795" h="19050">
                  <a:moveTo>
                    <a:pt x="645579" y="18529"/>
                  </a:moveTo>
                  <a:lnTo>
                    <a:pt x="643229" y="16827"/>
                  </a:lnTo>
                  <a:lnTo>
                    <a:pt x="642150" y="15887"/>
                  </a:lnTo>
                  <a:lnTo>
                    <a:pt x="638670" y="14668"/>
                  </a:lnTo>
                  <a:lnTo>
                    <a:pt x="599541" y="8585"/>
                  </a:lnTo>
                  <a:lnTo>
                    <a:pt x="612914" y="10464"/>
                  </a:lnTo>
                  <a:lnTo>
                    <a:pt x="625081" y="12725"/>
                  </a:lnTo>
                  <a:lnTo>
                    <a:pt x="635850" y="15405"/>
                  </a:lnTo>
                  <a:lnTo>
                    <a:pt x="645071" y="18529"/>
                  </a:lnTo>
                  <a:lnTo>
                    <a:pt x="645579" y="18529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0231488" y="4554118"/>
              <a:ext cx="69281" cy="9927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9898705" y="4553892"/>
              <a:ext cx="87630" cy="12700"/>
            </a:xfrm>
            <a:custGeom>
              <a:avLst/>
              <a:gdLst/>
              <a:ahLst/>
              <a:cxnLst/>
              <a:rect l="l" t="t" r="r" b="b"/>
              <a:pathLst>
                <a:path w="87629" h="12700">
                  <a:moveTo>
                    <a:pt x="7518" y="0"/>
                  </a:moveTo>
                  <a:lnTo>
                    <a:pt x="165" y="12"/>
                  </a:lnTo>
                  <a:lnTo>
                    <a:pt x="0" y="266"/>
                  </a:lnTo>
                  <a:lnTo>
                    <a:pt x="34937" y="723"/>
                  </a:lnTo>
                  <a:lnTo>
                    <a:pt x="47383" y="1422"/>
                  </a:lnTo>
                  <a:lnTo>
                    <a:pt x="60921" y="2717"/>
                  </a:lnTo>
                  <a:lnTo>
                    <a:pt x="68503" y="2933"/>
                  </a:lnTo>
                  <a:lnTo>
                    <a:pt x="74879" y="4432"/>
                  </a:lnTo>
                  <a:lnTo>
                    <a:pt x="82702" y="8496"/>
                  </a:lnTo>
                  <a:lnTo>
                    <a:pt x="84962" y="10185"/>
                  </a:lnTo>
                  <a:lnTo>
                    <a:pt x="86829" y="12153"/>
                  </a:lnTo>
                  <a:lnTo>
                    <a:pt x="87439" y="12153"/>
                  </a:lnTo>
                  <a:lnTo>
                    <a:pt x="84581" y="9169"/>
                  </a:lnTo>
                  <a:lnTo>
                    <a:pt x="79730" y="5295"/>
                  </a:lnTo>
                  <a:lnTo>
                    <a:pt x="72199" y="2933"/>
                  </a:lnTo>
                  <a:lnTo>
                    <a:pt x="60921" y="2425"/>
                  </a:lnTo>
                  <a:lnTo>
                    <a:pt x="49631" y="1358"/>
                  </a:lnTo>
                  <a:lnTo>
                    <a:pt x="33426" y="43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9685566" y="4553983"/>
              <a:ext cx="232753" cy="1221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909725" y="4647793"/>
              <a:ext cx="21679" cy="28655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0981893" y="4763896"/>
              <a:ext cx="3126" cy="112458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7915229" y="4645311"/>
              <a:ext cx="3075305" cy="287020"/>
            </a:xfrm>
            <a:custGeom>
              <a:avLst/>
              <a:gdLst/>
              <a:ahLst/>
              <a:cxnLst/>
              <a:rect l="l" t="t" r="r" b="b"/>
              <a:pathLst>
                <a:path w="3075304" h="287020">
                  <a:moveTo>
                    <a:pt x="14909" y="195719"/>
                  </a:moveTo>
                  <a:lnTo>
                    <a:pt x="12801" y="224289"/>
                  </a:lnTo>
                  <a:lnTo>
                    <a:pt x="9709" y="249751"/>
                  </a:lnTo>
                  <a:lnTo>
                    <a:pt x="5655" y="270889"/>
                  </a:lnTo>
                  <a:lnTo>
                    <a:pt x="660" y="286486"/>
                  </a:lnTo>
                  <a:lnTo>
                    <a:pt x="1752" y="286042"/>
                  </a:lnTo>
                  <a:lnTo>
                    <a:pt x="4127" y="286042"/>
                  </a:lnTo>
                  <a:lnTo>
                    <a:pt x="5689" y="281914"/>
                  </a:lnTo>
                  <a:lnTo>
                    <a:pt x="13182" y="232994"/>
                  </a:lnTo>
                  <a:lnTo>
                    <a:pt x="14909" y="204000"/>
                  </a:lnTo>
                  <a:lnTo>
                    <a:pt x="14909" y="195719"/>
                  </a:lnTo>
                  <a:close/>
                </a:path>
                <a:path w="3075304" h="287020">
                  <a:moveTo>
                    <a:pt x="3061639" y="3200"/>
                  </a:moveTo>
                  <a:lnTo>
                    <a:pt x="3061360" y="3479"/>
                  </a:lnTo>
                  <a:lnTo>
                    <a:pt x="3062845" y="12360"/>
                  </a:lnTo>
                  <a:lnTo>
                    <a:pt x="3064891" y="28246"/>
                  </a:lnTo>
                  <a:lnTo>
                    <a:pt x="3068764" y="82448"/>
                  </a:lnTo>
                  <a:lnTo>
                    <a:pt x="3069628" y="118579"/>
                  </a:lnTo>
                  <a:lnTo>
                    <a:pt x="3069748" y="124865"/>
                  </a:lnTo>
                  <a:lnTo>
                    <a:pt x="3069869" y="133069"/>
                  </a:lnTo>
                  <a:lnTo>
                    <a:pt x="3069949" y="149479"/>
                  </a:lnTo>
                  <a:lnTo>
                    <a:pt x="3069803" y="169182"/>
                  </a:lnTo>
                  <a:lnTo>
                    <a:pt x="3069231" y="190355"/>
                  </a:lnTo>
                  <a:lnTo>
                    <a:pt x="3068197" y="211178"/>
                  </a:lnTo>
                  <a:lnTo>
                    <a:pt x="3066656" y="231038"/>
                  </a:lnTo>
                  <a:lnTo>
                    <a:pt x="3065329" y="249618"/>
                  </a:lnTo>
                  <a:lnTo>
                    <a:pt x="3063998" y="264633"/>
                  </a:lnTo>
                  <a:lnTo>
                    <a:pt x="3062777" y="276147"/>
                  </a:lnTo>
                  <a:lnTo>
                    <a:pt x="3061779" y="284226"/>
                  </a:lnTo>
                  <a:lnTo>
                    <a:pt x="3062376" y="282549"/>
                  </a:lnTo>
                  <a:lnTo>
                    <a:pt x="3070212" y="244387"/>
                  </a:lnTo>
                  <a:lnTo>
                    <a:pt x="3074419" y="182094"/>
                  </a:lnTo>
                  <a:lnTo>
                    <a:pt x="3074898" y="149479"/>
                  </a:lnTo>
                  <a:lnTo>
                    <a:pt x="3074785" y="133069"/>
                  </a:lnTo>
                  <a:lnTo>
                    <a:pt x="3073787" y="94714"/>
                  </a:lnTo>
                  <a:lnTo>
                    <a:pt x="3071901" y="62611"/>
                  </a:lnTo>
                  <a:lnTo>
                    <a:pt x="3071875" y="62115"/>
                  </a:lnTo>
                  <a:lnTo>
                    <a:pt x="3067583" y="24244"/>
                  </a:lnTo>
                  <a:lnTo>
                    <a:pt x="3062376" y="4368"/>
                  </a:lnTo>
                  <a:lnTo>
                    <a:pt x="3061639" y="3200"/>
                  </a:lnTo>
                  <a:close/>
                </a:path>
                <a:path w="3075304" h="287020">
                  <a:moveTo>
                    <a:pt x="2235" y="0"/>
                  </a:moveTo>
                  <a:lnTo>
                    <a:pt x="114" y="1168"/>
                  </a:lnTo>
                  <a:lnTo>
                    <a:pt x="0" y="3556"/>
                  </a:lnTo>
                  <a:lnTo>
                    <a:pt x="3974" y="14204"/>
                  </a:lnTo>
                  <a:lnTo>
                    <a:pt x="7413" y="28508"/>
                  </a:lnTo>
                  <a:lnTo>
                    <a:pt x="10304" y="45893"/>
                  </a:lnTo>
                  <a:lnTo>
                    <a:pt x="12636" y="65786"/>
                  </a:lnTo>
                  <a:lnTo>
                    <a:pt x="11718" y="52325"/>
                  </a:lnTo>
                  <a:lnTo>
                    <a:pt x="5413" y="10839"/>
                  </a:lnTo>
                  <a:lnTo>
                    <a:pt x="2235" y="4330"/>
                  </a:lnTo>
                  <a:lnTo>
                    <a:pt x="2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930134" y="4566094"/>
              <a:ext cx="3020060" cy="283845"/>
            </a:xfrm>
            <a:custGeom>
              <a:avLst/>
              <a:gdLst/>
              <a:ahLst/>
              <a:cxnLst/>
              <a:rect l="l" t="t" r="r" b="b"/>
              <a:pathLst>
                <a:path w="3020059" h="283845">
                  <a:moveTo>
                    <a:pt x="1270" y="234315"/>
                  </a:moveTo>
                  <a:lnTo>
                    <a:pt x="1117" y="244627"/>
                  </a:lnTo>
                  <a:lnTo>
                    <a:pt x="850" y="254876"/>
                  </a:lnTo>
                  <a:lnTo>
                    <a:pt x="482" y="264985"/>
                  </a:lnTo>
                  <a:lnTo>
                    <a:pt x="0" y="274942"/>
                  </a:lnTo>
                  <a:lnTo>
                    <a:pt x="0" y="283222"/>
                  </a:lnTo>
                  <a:lnTo>
                    <a:pt x="673" y="268706"/>
                  </a:lnTo>
                  <a:lnTo>
                    <a:pt x="1117" y="254254"/>
                  </a:lnTo>
                  <a:lnTo>
                    <a:pt x="1270" y="241109"/>
                  </a:lnTo>
                  <a:lnTo>
                    <a:pt x="1270" y="234315"/>
                  </a:lnTo>
                  <a:close/>
                </a:path>
                <a:path w="3020059" h="283845">
                  <a:moveTo>
                    <a:pt x="1663204" y="2590"/>
                  </a:moveTo>
                  <a:lnTo>
                    <a:pt x="1661731" y="241"/>
                  </a:lnTo>
                  <a:lnTo>
                    <a:pt x="1501330" y="241"/>
                  </a:lnTo>
                  <a:lnTo>
                    <a:pt x="1498968" y="2590"/>
                  </a:lnTo>
                  <a:lnTo>
                    <a:pt x="1663204" y="2590"/>
                  </a:lnTo>
                  <a:close/>
                </a:path>
                <a:path w="3020059" h="283845">
                  <a:moveTo>
                    <a:pt x="2310511" y="2590"/>
                  </a:moveTo>
                  <a:lnTo>
                    <a:pt x="2308885" y="0"/>
                  </a:lnTo>
                  <a:lnTo>
                    <a:pt x="1961045" y="0"/>
                  </a:lnTo>
                  <a:lnTo>
                    <a:pt x="1959419" y="2590"/>
                  </a:lnTo>
                  <a:lnTo>
                    <a:pt x="2310511" y="2590"/>
                  </a:lnTo>
                  <a:close/>
                </a:path>
                <a:path w="3020059" h="283845">
                  <a:moveTo>
                    <a:pt x="2732113" y="1422"/>
                  </a:moveTo>
                  <a:lnTo>
                    <a:pt x="2729788" y="1422"/>
                  </a:lnTo>
                  <a:lnTo>
                    <a:pt x="2729788" y="152"/>
                  </a:lnTo>
                  <a:lnTo>
                    <a:pt x="2607868" y="152"/>
                  </a:lnTo>
                  <a:lnTo>
                    <a:pt x="2607868" y="1422"/>
                  </a:lnTo>
                  <a:lnTo>
                    <a:pt x="2607068" y="1422"/>
                  </a:lnTo>
                  <a:lnTo>
                    <a:pt x="2607068" y="2692"/>
                  </a:lnTo>
                  <a:lnTo>
                    <a:pt x="2732113" y="2692"/>
                  </a:lnTo>
                  <a:lnTo>
                    <a:pt x="2732113" y="1422"/>
                  </a:lnTo>
                  <a:close/>
                </a:path>
                <a:path w="3020059" h="283845">
                  <a:moveTo>
                    <a:pt x="3019780" y="1422"/>
                  </a:moveTo>
                  <a:lnTo>
                    <a:pt x="2766237" y="1422"/>
                  </a:lnTo>
                  <a:lnTo>
                    <a:pt x="2766237" y="2692"/>
                  </a:lnTo>
                  <a:lnTo>
                    <a:pt x="3019780" y="2692"/>
                  </a:lnTo>
                  <a:lnTo>
                    <a:pt x="3019780" y="1422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0654754" y="4563059"/>
              <a:ext cx="45721" cy="5626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10698725" y="4566245"/>
              <a:ext cx="251460" cy="1270"/>
            </a:xfrm>
            <a:custGeom>
              <a:avLst/>
              <a:gdLst/>
              <a:ahLst/>
              <a:cxnLst/>
              <a:rect l="l" t="t" r="r" b="b"/>
              <a:pathLst>
                <a:path w="251459" h="1270">
                  <a:moveTo>
                    <a:pt x="0" y="1270"/>
                  </a:moveTo>
                  <a:lnTo>
                    <a:pt x="251198" y="1270"/>
                  </a:lnTo>
                  <a:lnTo>
                    <a:pt x="251198" y="0"/>
                  </a:lnTo>
                  <a:lnTo>
                    <a:pt x="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rgbClr val="FCDD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9591814" y="4566107"/>
              <a:ext cx="299377" cy="2578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0238918" y="4565904"/>
              <a:ext cx="299720" cy="2781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214461" y="4554443"/>
              <a:ext cx="73930" cy="40771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7914517" y="4931351"/>
              <a:ext cx="3063240" cy="81280"/>
            </a:xfrm>
            <a:custGeom>
              <a:avLst/>
              <a:gdLst/>
              <a:ahLst/>
              <a:cxnLst/>
              <a:rect l="l" t="t" r="r" b="b"/>
              <a:pathLst>
                <a:path w="3063240" h="81279">
                  <a:moveTo>
                    <a:pt x="4838" y="0"/>
                  </a:moveTo>
                  <a:lnTo>
                    <a:pt x="2463" y="0"/>
                  </a:lnTo>
                  <a:lnTo>
                    <a:pt x="711" y="723"/>
                  </a:lnTo>
                  <a:lnTo>
                    <a:pt x="0" y="2476"/>
                  </a:lnTo>
                  <a:lnTo>
                    <a:pt x="114" y="78460"/>
                  </a:lnTo>
                  <a:lnTo>
                    <a:pt x="2565" y="80911"/>
                  </a:lnTo>
                  <a:lnTo>
                    <a:pt x="3060052" y="80911"/>
                  </a:lnTo>
                  <a:lnTo>
                    <a:pt x="3062503" y="78460"/>
                  </a:lnTo>
                  <a:lnTo>
                    <a:pt x="2959" y="78460"/>
                  </a:lnTo>
                  <a:lnTo>
                    <a:pt x="2997" y="4279"/>
                  </a:lnTo>
                  <a:lnTo>
                    <a:pt x="3759" y="2844"/>
                  </a:lnTo>
                  <a:lnTo>
                    <a:pt x="4838" y="0"/>
                  </a:lnTo>
                  <a:close/>
                </a:path>
                <a:path w="3063240" h="81279">
                  <a:moveTo>
                    <a:pt x="3062160" y="723"/>
                  </a:moveTo>
                  <a:lnTo>
                    <a:pt x="3061898" y="2476"/>
                  </a:lnTo>
                  <a:lnTo>
                    <a:pt x="3061601" y="4279"/>
                  </a:lnTo>
                  <a:lnTo>
                    <a:pt x="3061601" y="78460"/>
                  </a:lnTo>
                  <a:lnTo>
                    <a:pt x="3062516" y="78460"/>
                  </a:lnTo>
                  <a:lnTo>
                    <a:pt x="3062863" y="4279"/>
                  </a:lnTo>
                  <a:lnTo>
                    <a:pt x="3062871" y="2476"/>
                  </a:lnTo>
                  <a:lnTo>
                    <a:pt x="3062160" y="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9123044" y="4570516"/>
              <a:ext cx="306070" cy="74930"/>
            </a:xfrm>
            <a:custGeom>
              <a:avLst/>
              <a:gdLst/>
              <a:ahLst/>
              <a:cxnLst/>
              <a:rect l="l" t="t" r="r" b="b"/>
              <a:pathLst>
                <a:path w="306070" h="74929">
                  <a:moveTo>
                    <a:pt x="181419" y="76"/>
                  </a:moveTo>
                  <a:lnTo>
                    <a:pt x="119646" y="76"/>
                  </a:lnTo>
                  <a:lnTo>
                    <a:pt x="118986" y="228"/>
                  </a:lnTo>
                  <a:lnTo>
                    <a:pt x="117678" y="584"/>
                  </a:lnTo>
                  <a:lnTo>
                    <a:pt x="90487" y="43764"/>
                  </a:lnTo>
                  <a:lnTo>
                    <a:pt x="82458" y="54536"/>
                  </a:lnTo>
                  <a:lnTo>
                    <a:pt x="73831" y="62374"/>
                  </a:lnTo>
                  <a:lnTo>
                    <a:pt x="64766" y="67161"/>
                  </a:lnTo>
                  <a:lnTo>
                    <a:pt x="55422" y="68783"/>
                  </a:lnTo>
                  <a:lnTo>
                    <a:pt x="7950" y="68783"/>
                  </a:lnTo>
                  <a:lnTo>
                    <a:pt x="5257" y="70650"/>
                  </a:lnTo>
                  <a:lnTo>
                    <a:pt x="2578" y="72542"/>
                  </a:lnTo>
                  <a:lnTo>
                    <a:pt x="0" y="74485"/>
                  </a:lnTo>
                  <a:lnTo>
                    <a:pt x="209461" y="74485"/>
                  </a:lnTo>
                  <a:lnTo>
                    <a:pt x="195872" y="8369"/>
                  </a:lnTo>
                  <a:lnTo>
                    <a:pt x="190792" y="6197"/>
                  </a:lnTo>
                  <a:lnTo>
                    <a:pt x="185915" y="3429"/>
                  </a:lnTo>
                  <a:lnTo>
                    <a:pt x="181419" y="76"/>
                  </a:lnTo>
                  <a:close/>
                </a:path>
                <a:path w="306070" h="74929">
                  <a:moveTo>
                    <a:pt x="305955" y="0"/>
                  </a:moveTo>
                  <a:lnTo>
                    <a:pt x="265772" y="0"/>
                  </a:lnTo>
                  <a:lnTo>
                    <a:pt x="260133" y="3795"/>
                  </a:lnTo>
                  <a:lnTo>
                    <a:pt x="254255" y="6991"/>
                  </a:lnTo>
                  <a:lnTo>
                    <a:pt x="248179" y="9586"/>
                  </a:lnTo>
                  <a:lnTo>
                    <a:pt x="241947" y="11582"/>
                  </a:lnTo>
                  <a:lnTo>
                    <a:pt x="228333" y="74345"/>
                  </a:lnTo>
                  <a:lnTo>
                    <a:pt x="305955" y="74345"/>
                  </a:lnTo>
                  <a:lnTo>
                    <a:pt x="305955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9130994" y="4571098"/>
              <a:ext cx="109727" cy="68199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8778986" y="4570790"/>
              <a:ext cx="342265" cy="74930"/>
            </a:xfrm>
            <a:custGeom>
              <a:avLst/>
              <a:gdLst/>
              <a:ahLst/>
              <a:cxnLst/>
              <a:rect l="l" t="t" r="r" b="b"/>
              <a:pathLst>
                <a:path w="342265" h="74929">
                  <a:moveTo>
                    <a:pt x="168375" y="0"/>
                  </a:moveTo>
                  <a:lnTo>
                    <a:pt x="57739" y="0"/>
                  </a:lnTo>
                  <a:lnTo>
                    <a:pt x="48862" y="3335"/>
                  </a:lnTo>
                  <a:lnTo>
                    <a:pt x="13960" y="25877"/>
                  </a:lnTo>
                  <a:lnTo>
                    <a:pt x="0" y="66050"/>
                  </a:lnTo>
                  <a:lnTo>
                    <a:pt x="1694" y="74536"/>
                  </a:lnTo>
                  <a:lnTo>
                    <a:pt x="327554" y="74536"/>
                  </a:lnTo>
                  <a:lnTo>
                    <a:pt x="331843" y="72466"/>
                  </a:lnTo>
                  <a:lnTo>
                    <a:pt x="335386" y="70548"/>
                  </a:lnTo>
                  <a:lnTo>
                    <a:pt x="338777" y="68503"/>
                  </a:lnTo>
                  <a:lnTo>
                    <a:pt x="230814" y="68503"/>
                  </a:lnTo>
                  <a:lnTo>
                    <a:pt x="221478" y="66884"/>
                  </a:lnTo>
                  <a:lnTo>
                    <a:pt x="212415" y="62101"/>
                  </a:lnTo>
                  <a:lnTo>
                    <a:pt x="203786" y="54268"/>
                  </a:lnTo>
                  <a:lnTo>
                    <a:pt x="195750" y="43497"/>
                  </a:lnTo>
                  <a:lnTo>
                    <a:pt x="168375" y="0"/>
                  </a:lnTo>
                  <a:close/>
                </a:path>
                <a:path w="342265" h="74929">
                  <a:moveTo>
                    <a:pt x="341863" y="68503"/>
                  </a:moveTo>
                  <a:lnTo>
                    <a:pt x="341457" y="68503"/>
                  </a:lnTo>
                  <a:lnTo>
                    <a:pt x="339615" y="69684"/>
                  </a:lnTo>
                  <a:lnTo>
                    <a:pt x="340822" y="69100"/>
                  </a:lnTo>
                  <a:lnTo>
                    <a:pt x="341863" y="68503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8947327" y="4570742"/>
              <a:ext cx="212039" cy="68554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8476290" y="4570923"/>
              <a:ext cx="252739" cy="74574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8476704" y="4570971"/>
              <a:ext cx="116782" cy="68325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8146102" y="4571146"/>
              <a:ext cx="316865" cy="74930"/>
            </a:xfrm>
            <a:custGeom>
              <a:avLst/>
              <a:gdLst/>
              <a:ahLst/>
              <a:cxnLst/>
              <a:rect l="l" t="t" r="r" b="b"/>
              <a:pathLst>
                <a:path w="316865" h="74929">
                  <a:moveTo>
                    <a:pt x="316258" y="68148"/>
                  </a:moveTo>
                  <a:lnTo>
                    <a:pt x="286172" y="68148"/>
                  </a:lnTo>
                  <a:lnTo>
                    <a:pt x="287010" y="70078"/>
                  </a:lnTo>
                  <a:lnTo>
                    <a:pt x="287518" y="72174"/>
                  </a:lnTo>
                  <a:lnTo>
                    <a:pt x="287632" y="74358"/>
                  </a:lnTo>
                  <a:lnTo>
                    <a:pt x="314747" y="74358"/>
                  </a:lnTo>
                  <a:lnTo>
                    <a:pt x="315267" y="72339"/>
                  </a:lnTo>
                  <a:lnTo>
                    <a:pt x="316258" y="68148"/>
                  </a:lnTo>
                  <a:close/>
                </a:path>
                <a:path w="316865" h="74929">
                  <a:moveTo>
                    <a:pt x="70883" y="0"/>
                  </a:moveTo>
                  <a:lnTo>
                    <a:pt x="16817" y="0"/>
                  </a:lnTo>
                  <a:lnTo>
                    <a:pt x="12360" y="2959"/>
                  </a:lnTo>
                  <a:lnTo>
                    <a:pt x="0" y="32294"/>
                  </a:lnTo>
                  <a:lnTo>
                    <a:pt x="1626" y="44935"/>
                  </a:lnTo>
                  <a:lnTo>
                    <a:pt x="6315" y="58966"/>
                  </a:lnTo>
                  <a:lnTo>
                    <a:pt x="6975" y="60515"/>
                  </a:lnTo>
                  <a:lnTo>
                    <a:pt x="7280" y="65849"/>
                  </a:lnTo>
                  <a:lnTo>
                    <a:pt x="8369" y="70078"/>
                  </a:lnTo>
                  <a:lnTo>
                    <a:pt x="8461" y="70434"/>
                  </a:lnTo>
                  <a:lnTo>
                    <a:pt x="10404" y="74358"/>
                  </a:lnTo>
                  <a:lnTo>
                    <a:pt x="240439" y="74358"/>
                  </a:lnTo>
                  <a:lnTo>
                    <a:pt x="240566" y="72174"/>
                  </a:lnTo>
                  <a:lnTo>
                    <a:pt x="240988" y="70434"/>
                  </a:lnTo>
                  <a:lnTo>
                    <a:pt x="241074" y="70078"/>
                  </a:lnTo>
                  <a:lnTo>
                    <a:pt x="241912" y="68148"/>
                  </a:lnTo>
                  <a:lnTo>
                    <a:pt x="216385" y="68148"/>
                  </a:lnTo>
                  <a:lnTo>
                    <a:pt x="181321" y="43141"/>
                  </a:lnTo>
                  <a:lnTo>
                    <a:pt x="169314" y="24066"/>
                  </a:lnTo>
                  <a:lnTo>
                    <a:pt x="100637" y="24066"/>
                  </a:lnTo>
                  <a:lnTo>
                    <a:pt x="71102" y="558"/>
                  </a:lnTo>
                  <a:lnTo>
                    <a:pt x="70883" y="0"/>
                  </a:lnTo>
                  <a:close/>
                </a:path>
                <a:path w="316865" h="74929">
                  <a:moveTo>
                    <a:pt x="154165" y="0"/>
                  </a:moveTo>
                  <a:lnTo>
                    <a:pt x="140768" y="0"/>
                  </a:lnTo>
                  <a:lnTo>
                    <a:pt x="138534" y="5397"/>
                  </a:lnTo>
                  <a:lnTo>
                    <a:pt x="135816" y="9474"/>
                  </a:lnTo>
                  <a:lnTo>
                    <a:pt x="111082" y="24066"/>
                  </a:lnTo>
                  <a:lnTo>
                    <a:pt x="169314" y="24066"/>
                  </a:lnTo>
                  <a:lnTo>
                    <a:pt x="154165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8300225" y="4571072"/>
              <a:ext cx="177355" cy="74434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7919441" y="4571148"/>
              <a:ext cx="544830" cy="74930"/>
            </a:xfrm>
            <a:custGeom>
              <a:avLst/>
              <a:gdLst/>
              <a:ahLst/>
              <a:cxnLst/>
              <a:rect l="l" t="t" r="r" b="b"/>
              <a:pathLst>
                <a:path w="544829" h="74929">
                  <a:moveTo>
                    <a:pt x="226479" y="74358"/>
                  </a:moveTo>
                  <a:lnTo>
                    <a:pt x="219379" y="52222"/>
                  </a:lnTo>
                  <a:lnTo>
                    <a:pt x="216852" y="41008"/>
                  </a:lnTo>
                  <a:lnTo>
                    <a:pt x="215988" y="29679"/>
                  </a:lnTo>
                  <a:lnTo>
                    <a:pt x="216090" y="23228"/>
                  </a:lnTo>
                  <a:lnTo>
                    <a:pt x="217157" y="16764"/>
                  </a:lnTo>
                  <a:lnTo>
                    <a:pt x="219379" y="10363"/>
                  </a:lnTo>
                  <a:lnTo>
                    <a:pt x="223075" y="3860"/>
                  </a:lnTo>
                  <a:lnTo>
                    <a:pt x="223329" y="2463"/>
                  </a:lnTo>
                  <a:lnTo>
                    <a:pt x="223189" y="1193"/>
                  </a:lnTo>
                  <a:lnTo>
                    <a:pt x="222719" y="12"/>
                  </a:lnTo>
                  <a:lnTo>
                    <a:pt x="10693" y="114"/>
                  </a:lnTo>
                  <a:lnTo>
                    <a:pt x="0" y="114"/>
                  </a:lnTo>
                  <a:lnTo>
                    <a:pt x="0" y="74168"/>
                  </a:lnTo>
                  <a:lnTo>
                    <a:pt x="10693" y="74193"/>
                  </a:lnTo>
                  <a:lnTo>
                    <a:pt x="226479" y="74358"/>
                  </a:lnTo>
                  <a:close/>
                </a:path>
                <a:path w="544829" h="74929">
                  <a:moveTo>
                    <a:pt x="226758" y="73685"/>
                  </a:moveTo>
                  <a:lnTo>
                    <a:pt x="224929" y="65887"/>
                  </a:lnTo>
                  <a:lnTo>
                    <a:pt x="222199" y="57213"/>
                  </a:lnTo>
                  <a:lnTo>
                    <a:pt x="219278" y="47866"/>
                  </a:lnTo>
                  <a:lnTo>
                    <a:pt x="216916" y="38049"/>
                  </a:lnTo>
                  <a:lnTo>
                    <a:pt x="218541" y="47078"/>
                  </a:lnTo>
                  <a:lnTo>
                    <a:pt x="220980" y="56007"/>
                  </a:lnTo>
                  <a:lnTo>
                    <a:pt x="223837" y="64871"/>
                  </a:lnTo>
                  <a:lnTo>
                    <a:pt x="226758" y="73685"/>
                  </a:lnTo>
                  <a:close/>
                </a:path>
                <a:path w="544829" h="74929">
                  <a:moveTo>
                    <a:pt x="242836" y="0"/>
                  </a:moveTo>
                  <a:lnTo>
                    <a:pt x="241922" y="0"/>
                  </a:lnTo>
                  <a:lnTo>
                    <a:pt x="239242" y="2108"/>
                  </a:lnTo>
                  <a:lnTo>
                    <a:pt x="236918" y="4406"/>
                  </a:lnTo>
                  <a:lnTo>
                    <a:pt x="234861" y="6934"/>
                  </a:lnTo>
                  <a:lnTo>
                    <a:pt x="237134" y="4406"/>
                  </a:lnTo>
                  <a:lnTo>
                    <a:pt x="239776" y="2108"/>
                  </a:lnTo>
                  <a:lnTo>
                    <a:pt x="242836" y="0"/>
                  </a:lnTo>
                  <a:close/>
                </a:path>
                <a:path w="544829" h="74929">
                  <a:moveTo>
                    <a:pt x="544410" y="68148"/>
                  </a:moveTo>
                  <a:lnTo>
                    <a:pt x="543737" y="68148"/>
                  </a:lnTo>
                  <a:lnTo>
                    <a:pt x="543318" y="70269"/>
                  </a:lnTo>
                  <a:lnTo>
                    <a:pt x="542874" y="72339"/>
                  </a:lnTo>
                  <a:lnTo>
                    <a:pt x="542378" y="74320"/>
                  </a:lnTo>
                  <a:lnTo>
                    <a:pt x="543179" y="72339"/>
                  </a:lnTo>
                  <a:lnTo>
                    <a:pt x="543852" y="70269"/>
                  </a:lnTo>
                  <a:lnTo>
                    <a:pt x="544410" y="68148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8463178" y="4615624"/>
              <a:ext cx="4521" cy="23672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8724025" y="4638532"/>
              <a:ext cx="2540" cy="6985"/>
            </a:xfrm>
            <a:custGeom>
              <a:avLst/>
              <a:gdLst/>
              <a:ahLst/>
              <a:cxnLst/>
              <a:rect l="l" t="t" r="r" b="b"/>
              <a:pathLst>
                <a:path w="2540" h="6985">
                  <a:moveTo>
                    <a:pt x="2425" y="0"/>
                  </a:moveTo>
                  <a:lnTo>
                    <a:pt x="1104" y="5219"/>
                  </a:lnTo>
                  <a:lnTo>
                    <a:pt x="0" y="6858"/>
                  </a:lnTo>
                  <a:lnTo>
                    <a:pt x="711" y="6858"/>
                  </a:lnTo>
                  <a:lnTo>
                    <a:pt x="1041" y="6362"/>
                  </a:lnTo>
                  <a:lnTo>
                    <a:pt x="2057" y="2082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919445" y="4936821"/>
              <a:ext cx="440509" cy="70425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8316773" y="4936832"/>
              <a:ext cx="697230" cy="71120"/>
            </a:xfrm>
            <a:custGeom>
              <a:avLst/>
              <a:gdLst/>
              <a:ahLst/>
              <a:cxnLst/>
              <a:rect l="l" t="t" r="r" b="b"/>
              <a:pathLst>
                <a:path w="697229" h="71120">
                  <a:moveTo>
                    <a:pt x="286131" y="0"/>
                  </a:moveTo>
                  <a:lnTo>
                    <a:pt x="285940" y="0"/>
                  </a:lnTo>
                  <a:lnTo>
                    <a:pt x="279933" y="37896"/>
                  </a:lnTo>
                  <a:lnTo>
                    <a:pt x="285242" y="0"/>
                  </a:lnTo>
                  <a:lnTo>
                    <a:pt x="55346" y="0"/>
                  </a:lnTo>
                  <a:lnTo>
                    <a:pt x="46113" y="7797"/>
                  </a:lnTo>
                  <a:lnTo>
                    <a:pt x="14160" y="45326"/>
                  </a:lnTo>
                  <a:lnTo>
                    <a:pt x="0" y="70446"/>
                  </a:lnTo>
                  <a:lnTo>
                    <a:pt x="276555" y="70446"/>
                  </a:lnTo>
                  <a:lnTo>
                    <a:pt x="276694" y="63817"/>
                  </a:lnTo>
                  <a:lnTo>
                    <a:pt x="276720" y="62471"/>
                  </a:lnTo>
                  <a:lnTo>
                    <a:pt x="277622" y="53962"/>
                  </a:lnTo>
                  <a:lnTo>
                    <a:pt x="278841" y="45326"/>
                  </a:lnTo>
                  <a:lnTo>
                    <a:pt x="279933" y="38049"/>
                  </a:lnTo>
                  <a:lnTo>
                    <a:pt x="279146" y="45326"/>
                  </a:lnTo>
                  <a:lnTo>
                    <a:pt x="279031" y="46469"/>
                  </a:lnTo>
                  <a:lnTo>
                    <a:pt x="279285" y="45326"/>
                  </a:lnTo>
                  <a:lnTo>
                    <a:pt x="286131" y="0"/>
                  </a:lnTo>
                  <a:close/>
                </a:path>
                <a:path w="697229" h="71120">
                  <a:moveTo>
                    <a:pt x="697153" y="54216"/>
                  </a:moveTo>
                  <a:lnTo>
                    <a:pt x="285711" y="54216"/>
                  </a:lnTo>
                  <a:lnTo>
                    <a:pt x="285711" y="55486"/>
                  </a:lnTo>
                  <a:lnTo>
                    <a:pt x="285877" y="55486"/>
                  </a:lnTo>
                  <a:lnTo>
                    <a:pt x="285877" y="70726"/>
                  </a:lnTo>
                  <a:lnTo>
                    <a:pt x="695096" y="70726"/>
                  </a:lnTo>
                  <a:lnTo>
                    <a:pt x="695096" y="55486"/>
                  </a:lnTo>
                  <a:lnTo>
                    <a:pt x="697153" y="55486"/>
                  </a:lnTo>
                  <a:lnTo>
                    <a:pt x="697153" y="54216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121133" y="4570590"/>
              <a:ext cx="121558" cy="74419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8602586" y="4936832"/>
              <a:ext cx="426084" cy="54610"/>
            </a:xfrm>
            <a:custGeom>
              <a:avLst/>
              <a:gdLst/>
              <a:ahLst/>
              <a:cxnLst/>
              <a:rect l="l" t="t" r="r" b="b"/>
              <a:pathLst>
                <a:path w="426084" h="54610">
                  <a:moveTo>
                    <a:pt x="425869" y="0"/>
                  </a:moveTo>
                  <a:lnTo>
                    <a:pt x="9067" y="0"/>
                  </a:lnTo>
                  <a:lnTo>
                    <a:pt x="5905" y="10134"/>
                  </a:lnTo>
                  <a:lnTo>
                    <a:pt x="3416" y="20853"/>
                  </a:lnTo>
                  <a:lnTo>
                    <a:pt x="1524" y="31953"/>
                  </a:lnTo>
                  <a:lnTo>
                    <a:pt x="127" y="45326"/>
                  </a:lnTo>
                  <a:lnTo>
                    <a:pt x="0" y="45326"/>
                  </a:lnTo>
                  <a:lnTo>
                    <a:pt x="0" y="54216"/>
                  </a:lnTo>
                  <a:lnTo>
                    <a:pt x="412369" y="54216"/>
                  </a:lnTo>
                  <a:lnTo>
                    <a:pt x="412369" y="45326"/>
                  </a:lnTo>
                  <a:lnTo>
                    <a:pt x="413270" y="45326"/>
                  </a:lnTo>
                  <a:lnTo>
                    <a:pt x="415671" y="33743"/>
                  </a:lnTo>
                  <a:lnTo>
                    <a:pt x="418401" y="22275"/>
                  </a:lnTo>
                  <a:lnTo>
                    <a:pt x="421716" y="10998"/>
                  </a:lnTo>
                  <a:lnTo>
                    <a:pt x="425869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9016158" y="4936821"/>
              <a:ext cx="231510" cy="70488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9027945" y="4936815"/>
              <a:ext cx="281940" cy="45720"/>
            </a:xfrm>
            <a:custGeom>
              <a:avLst/>
              <a:gdLst/>
              <a:ahLst/>
              <a:cxnLst/>
              <a:rect l="l" t="t" r="r" b="b"/>
              <a:pathLst>
                <a:path w="281940" h="45720">
                  <a:moveTo>
                    <a:pt x="281381" y="0"/>
                  </a:moveTo>
                  <a:lnTo>
                    <a:pt x="13614" y="0"/>
                  </a:lnTo>
                  <a:lnTo>
                    <a:pt x="12395" y="2527"/>
                  </a:lnTo>
                  <a:lnTo>
                    <a:pt x="11214" y="5232"/>
                  </a:lnTo>
                  <a:lnTo>
                    <a:pt x="10071" y="8077"/>
                  </a:lnTo>
                  <a:lnTo>
                    <a:pt x="9918" y="8369"/>
                  </a:lnTo>
                  <a:lnTo>
                    <a:pt x="7188" y="17423"/>
                  </a:lnTo>
                  <a:lnTo>
                    <a:pt x="4678" y="26639"/>
                  </a:lnTo>
                  <a:lnTo>
                    <a:pt x="2308" y="35963"/>
                  </a:lnTo>
                  <a:lnTo>
                    <a:pt x="0" y="45339"/>
                  </a:lnTo>
                  <a:lnTo>
                    <a:pt x="219722" y="45339"/>
                  </a:lnTo>
                  <a:lnTo>
                    <a:pt x="255717" y="21304"/>
                  </a:lnTo>
                  <a:lnTo>
                    <a:pt x="270521" y="10506"/>
                  </a:lnTo>
                  <a:lnTo>
                    <a:pt x="280758" y="927"/>
                  </a:lnTo>
                  <a:lnTo>
                    <a:pt x="281381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9232382" y="4936816"/>
              <a:ext cx="202289" cy="70506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8601520" y="4949481"/>
              <a:ext cx="434975" cy="58419"/>
            </a:xfrm>
            <a:custGeom>
              <a:avLst/>
              <a:gdLst/>
              <a:ahLst/>
              <a:cxnLst/>
              <a:rect l="l" t="t" r="r" b="b"/>
              <a:pathLst>
                <a:path w="434975" h="58420">
                  <a:moveTo>
                    <a:pt x="584" y="57797"/>
                  </a:moveTo>
                  <a:lnTo>
                    <a:pt x="419" y="52781"/>
                  </a:lnTo>
                  <a:lnTo>
                    <a:pt x="317" y="47675"/>
                  </a:lnTo>
                  <a:lnTo>
                    <a:pt x="381" y="42570"/>
                  </a:lnTo>
                  <a:lnTo>
                    <a:pt x="127" y="47726"/>
                  </a:lnTo>
                  <a:lnTo>
                    <a:pt x="0" y="52832"/>
                  </a:lnTo>
                  <a:lnTo>
                    <a:pt x="12" y="57797"/>
                  </a:lnTo>
                  <a:lnTo>
                    <a:pt x="584" y="57797"/>
                  </a:lnTo>
                  <a:close/>
                </a:path>
                <a:path w="434975" h="58420">
                  <a:moveTo>
                    <a:pt x="434606" y="0"/>
                  </a:moveTo>
                  <a:lnTo>
                    <a:pt x="420751" y="44704"/>
                  </a:lnTo>
                  <a:lnTo>
                    <a:pt x="417309" y="57823"/>
                  </a:lnTo>
                  <a:lnTo>
                    <a:pt x="419557" y="57823"/>
                  </a:lnTo>
                  <a:lnTo>
                    <a:pt x="421259" y="51587"/>
                  </a:lnTo>
                  <a:lnTo>
                    <a:pt x="422897" y="45313"/>
                  </a:lnTo>
                  <a:lnTo>
                    <a:pt x="426034" y="32677"/>
                  </a:lnTo>
                  <a:lnTo>
                    <a:pt x="430123" y="16192"/>
                  </a:lnTo>
                  <a:lnTo>
                    <a:pt x="432282" y="8039"/>
                  </a:lnTo>
                  <a:lnTo>
                    <a:pt x="434606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461807" y="4570856"/>
              <a:ext cx="664845" cy="74930"/>
            </a:xfrm>
            <a:custGeom>
              <a:avLst/>
              <a:gdLst/>
              <a:ahLst/>
              <a:cxnLst/>
              <a:rect l="l" t="t" r="r" b="b"/>
              <a:pathLst>
                <a:path w="664845" h="74929">
                  <a:moveTo>
                    <a:pt x="15430" y="74650"/>
                  </a:moveTo>
                  <a:lnTo>
                    <a:pt x="14871" y="72720"/>
                  </a:lnTo>
                  <a:lnTo>
                    <a:pt x="14503" y="70650"/>
                  </a:lnTo>
                  <a:lnTo>
                    <a:pt x="14376" y="68440"/>
                  </a:lnTo>
                  <a:lnTo>
                    <a:pt x="2057" y="68440"/>
                  </a:lnTo>
                  <a:lnTo>
                    <a:pt x="1447" y="70650"/>
                  </a:lnTo>
                  <a:lnTo>
                    <a:pt x="787" y="72720"/>
                  </a:lnTo>
                  <a:lnTo>
                    <a:pt x="0" y="74650"/>
                  </a:lnTo>
                  <a:lnTo>
                    <a:pt x="15430" y="74650"/>
                  </a:lnTo>
                  <a:close/>
                </a:path>
                <a:path w="664845" h="74929">
                  <a:moveTo>
                    <a:pt x="365315" y="0"/>
                  </a:moveTo>
                  <a:lnTo>
                    <a:pt x="250456" y="0"/>
                  </a:lnTo>
                  <a:lnTo>
                    <a:pt x="255828" y="5118"/>
                  </a:lnTo>
                  <a:lnTo>
                    <a:pt x="260057" y="11264"/>
                  </a:lnTo>
                  <a:lnTo>
                    <a:pt x="262890" y="18592"/>
                  </a:lnTo>
                  <a:lnTo>
                    <a:pt x="263906" y="21437"/>
                  </a:lnTo>
                  <a:lnTo>
                    <a:pt x="264401" y="23139"/>
                  </a:lnTo>
                  <a:lnTo>
                    <a:pt x="264452" y="23317"/>
                  </a:lnTo>
                  <a:lnTo>
                    <a:pt x="264528" y="23139"/>
                  </a:lnTo>
                  <a:lnTo>
                    <a:pt x="266484" y="28562"/>
                  </a:lnTo>
                  <a:lnTo>
                    <a:pt x="268185" y="39065"/>
                  </a:lnTo>
                  <a:lnTo>
                    <a:pt x="268109" y="43192"/>
                  </a:lnTo>
                  <a:lnTo>
                    <a:pt x="267995" y="49237"/>
                  </a:lnTo>
                  <a:lnTo>
                    <a:pt x="267970" y="50266"/>
                  </a:lnTo>
                  <a:lnTo>
                    <a:pt x="265747" y="61861"/>
                  </a:lnTo>
                  <a:lnTo>
                    <a:pt x="267030" y="52895"/>
                  </a:lnTo>
                  <a:lnTo>
                    <a:pt x="267157" y="52019"/>
                  </a:lnTo>
                  <a:lnTo>
                    <a:pt x="267512" y="43192"/>
                  </a:lnTo>
                  <a:lnTo>
                    <a:pt x="267525" y="42697"/>
                  </a:lnTo>
                  <a:lnTo>
                    <a:pt x="266903" y="34328"/>
                  </a:lnTo>
                  <a:lnTo>
                    <a:pt x="266877" y="34124"/>
                  </a:lnTo>
                  <a:lnTo>
                    <a:pt x="265747" y="28562"/>
                  </a:lnTo>
                  <a:lnTo>
                    <a:pt x="266128" y="31115"/>
                  </a:lnTo>
                  <a:lnTo>
                    <a:pt x="266661" y="34124"/>
                  </a:lnTo>
                  <a:lnTo>
                    <a:pt x="266700" y="34328"/>
                  </a:lnTo>
                  <a:lnTo>
                    <a:pt x="267182" y="42697"/>
                  </a:lnTo>
                  <a:lnTo>
                    <a:pt x="267208" y="43192"/>
                  </a:lnTo>
                  <a:lnTo>
                    <a:pt x="266941" y="49237"/>
                  </a:lnTo>
                  <a:lnTo>
                    <a:pt x="266903" y="50266"/>
                  </a:lnTo>
                  <a:lnTo>
                    <a:pt x="266776" y="52895"/>
                  </a:lnTo>
                  <a:lnTo>
                    <a:pt x="265341" y="63474"/>
                  </a:lnTo>
                  <a:lnTo>
                    <a:pt x="265684" y="62230"/>
                  </a:lnTo>
                  <a:lnTo>
                    <a:pt x="264642" y="67678"/>
                  </a:lnTo>
                  <a:lnTo>
                    <a:pt x="264274" y="69761"/>
                  </a:lnTo>
                  <a:lnTo>
                    <a:pt x="263258" y="74041"/>
                  </a:lnTo>
                  <a:lnTo>
                    <a:pt x="262928" y="74523"/>
                  </a:lnTo>
                  <a:lnTo>
                    <a:pt x="318604" y="74523"/>
                  </a:lnTo>
                  <a:lnTo>
                    <a:pt x="316484" y="66459"/>
                  </a:lnTo>
                  <a:lnTo>
                    <a:pt x="316585" y="57975"/>
                  </a:lnTo>
                  <a:lnTo>
                    <a:pt x="332435" y="23317"/>
                  </a:lnTo>
                  <a:lnTo>
                    <a:pt x="339890" y="15519"/>
                  </a:lnTo>
                  <a:lnTo>
                    <a:pt x="340385" y="15011"/>
                  </a:lnTo>
                  <a:lnTo>
                    <a:pt x="340690" y="14668"/>
                  </a:lnTo>
                  <a:lnTo>
                    <a:pt x="345833" y="9486"/>
                  </a:lnTo>
                  <a:lnTo>
                    <a:pt x="351764" y="5473"/>
                  </a:lnTo>
                  <a:lnTo>
                    <a:pt x="358317" y="2400"/>
                  </a:lnTo>
                  <a:lnTo>
                    <a:pt x="365315" y="0"/>
                  </a:lnTo>
                  <a:close/>
                </a:path>
                <a:path w="664845" h="74929">
                  <a:moveTo>
                    <a:pt x="664845" y="68440"/>
                  </a:moveTo>
                  <a:lnTo>
                    <a:pt x="659028" y="68440"/>
                  </a:lnTo>
                  <a:lnTo>
                    <a:pt x="656932" y="69621"/>
                  </a:lnTo>
                  <a:lnTo>
                    <a:pt x="655853" y="70180"/>
                  </a:lnTo>
                  <a:lnTo>
                    <a:pt x="653567" y="71678"/>
                  </a:lnTo>
                  <a:lnTo>
                    <a:pt x="651205" y="72986"/>
                  </a:lnTo>
                  <a:lnTo>
                    <a:pt x="648779" y="74168"/>
                  </a:lnTo>
                  <a:lnTo>
                    <a:pt x="659320" y="74155"/>
                  </a:lnTo>
                  <a:lnTo>
                    <a:pt x="661149" y="72199"/>
                  </a:lnTo>
                  <a:lnTo>
                    <a:pt x="664845" y="68440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8463851" y="4570971"/>
              <a:ext cx="26936" cy="68325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8125727" y="4571161"/>
              <a:ext cx="476884" cy="436245"/>
            </a:xfrm>
            <a:custGeom>
              <a:avLst/>
              <a:gdLst/>
              <a:ahLst/>
              <a:cxnLst/>
              <a:rect l="l" t="t" r="r" b="b"/>
              <a:pathLst>
                <a:path w="476884" h="436245">
                  <a:moveTo>
                    <a:pt x="2540" y="376974"/>
                  </a:moveTo>
                  <a:lnTo>
                    <a:pt x="2501" y="365671"/>
                  </a:lnTo>
                  <a:lnTo>
                    <a:pt x="1308" y="365671"/>
                  </a:lnTo>
                  <a:lnTo>
                    <a:pt x="419" y="398691"/>
                  </a:lnTo>
                  <a:lnTo>
                    <a:pt x="190" y="410997"/>
                  </a:lnTo>
                  <a:lnTo>
                    <a:pt x="0" y="427291"/>
                  </a:lnTo>
                  <a:lnTo>
                    <a:pt x="0" y="436079"/>
                  </a:lnTo>
                  <a:lnTo>
                    <a:pt x="825" y="436079"/>
                  </a:lnTo>
                  <a:lnTo>
                    <a:pt x="1752" y="410997"/>
                  </a:lnTo>
                  <a:lnTo>
                    <a:pt x="2120" y="399656"/>
                  </a:lnTo>
                  <a:lnTo>
                    <a:pt x="2400" y="388315"/>
                  </a:lnTo>
                  <a:lnTo>
                    <a:pt x="2540" y="376974"/>
                  </a:lnTo>
                  <a:close/>
                </a:path>
                <a:path w="476884" h="436245">
                  <a:moveTo>
                    <a:pt x="11099" y="16281"/>
                  </a:moveTo>
                  <a:lnTo>
                    <a:pt x="10858" y="16751"/>
                  </a:lnTo>
                  <a:lnTo>
                    <a:pt x="10464" y="19164"/>
                  </a:lnTo>
                  <a:lnTo>
                    <a:pt x="11010" y="16751"/>
                  </a:lnTo>
                  <a:lnTo>
                    <a:pt x="11099" y="16281"/>
                  </a:lnTo>
                  <a:close/>
                </a:path>
                <a:path w="476884" h="436245">
                  <a:moveTo>
                    <a:pt x="11366" y="394995"/>
                  </a:moveTo>
                  <a:lnTo>
                    <a:pt x="11239" y="372922"/>
                  </a:lnTo>
                  <a:lnTo>
                    <a:pt x="11125" y="365671"/>
                  </a:lnTo>
                  <a:lnTo>
                    <a:pt x="3149" y="365671"/>
                  </a:lnTo>
                  <a:lnTo>
                    <a:pt x="3187" y="376974"/>
                  </a:lnTo>
                  <a:lnTo>
                    <a:pt x="3048" y="388315"/>
                  </a:lnTo>
                  <a:lnTo>
                    <a:pt x="2768" y="399656"/>
                  </a:lnTo>
                  <a:lnTo>
                    <a:pt x="2400" y="410997"/>
                  </a:lnTo>
                  <a:lnTo>
                    <a:pt x="1460" y="436079"/>
                  </a:lnTo>
                  <a:lnTo>
                    <a:pt x="9906" y="436079"/>
                  </a:lnTo>
                  <a:lnTo>
                    <a:pt x="10147" y="427837"/>
                  </a:lnTo>
                  <a:lnTo>
                    <a:pt x="10502" y="419442"/>
                  </a:lnTo>
                  <a:lnTo>
                    <a:pt x="10807" y="410997"/>
                  </a:lnTo>
                  <a:lnTo>
                    <a:pt x="11366" y="394995"/>
                  </a:lnTo>
                  <a:close/>
                </a:path>
                <a:path w="476884" h="436245">
                  <a:moveTo>
                    <a:pt x="15836" y="7061"/>
                  </a:moveTo>
                  <a:lnTo>
                    <a:pt x="14947" y="7061"/>
                  </a:lnTo>
                  <a:lnTo>
                    <a:pt x="13081" y="10350"/>
                  </a:lnTo>
                  <a:lnTo>
                    <a:pt x="11188" y="15824"/>
                  </a:lnTo>
                  <a:lnTo>
                    <a:pt x="14401" y="9283"/>
                  </a:lnTo>
                  <a:lnTo>
                    <a:pt x="14465" y="9144"/>
                  </a:lnTo>
                  <a:lnTo>
                    <a:pt x="15773" y="7200"/>
                  </a:lnTo>
                  <a:lnTo>
                    <a:pt x="15836" y="7061"/>
                  </a:lnTo>
                  <a:close/>
                </a:path>
                <a:path w="476884" h="436245">
                  <a:moveTo>
                    <a:pt x="16497" y="6934"/>
                  </a:moveTo>
                  <a:lnTo>
                    <a:pt x="15900" y="6934"/>
                  </a:lnTo>
                  <a:lnTo>
                    <a:pt x="15836" y="7061"/>
                  </a:lnTo>
                  <a:lnTo>
                    <a:pt x="16408" y="7061"/>
                  </a:lnTo>
                  <a:lnTo>
                    <a:pt x="16497" y="6934"/>
                  </a:lnTo>
                  <a:close/>
                </a:path>
                <a:path w="476884" h="436245">
                  <a:moveTo>
                    <a:pt x="16789" y="3848"/>
                  </a:moveTo>
                  <a:lnTo>
                    <a:pt x="16624" y="4076"/>
                  </a:lnTo>
                  <a:lnTo>
                    <a:pt x="15024" y="6934"/>
                  </a:lnTo>
                  <a:lnTo>
                    <a:pt x="15900" y="6934"/>
                  </a:lnTo>
                  <a:lnTo>
                    <a:pt x="16560" y="5486"/>
                  </a:lnTo>
                  <a:lnTo>
                    <a:pt x="16662" y="4775"/>
                  </a:lnTo>
                  <a:lnTo>
                    <a:pt x="16764" y="4076"/>
                  </a:lnTo>
                  <a:lnTo>
                    <a:pt x="16789" y="3848"/>
                  </a:lnTo>
                  <a:close/>
                </a:path>
                <a:path w="476884" h="436245">
                  <a:moveTo>
                    <a:pt x="26492" y="58534"/>
                  </a:moveTo>
                  <a:lnTo>
                    <a:pt x="26085" y="57200"/>
                  </a:lnTo>
                  <a:lnTo>
                    <a:pt x="22923" y="47853"/>
                  </a:lnTo>
                  <a:lnTo>
                    <a:pt x="24282" y="52387"/>
                  </a:lnTo>
                  <a:lnTo>
                    <a:pt x="25387" y="55994"/>
                  </a:lnTo>
                  <a:lnTo>
                    <a:pt x="25882" y="57200"/>
                  </a:lnTo>
                  <a:lnTo>
                    <a:pt x="26492" y="58534"/>
                  </a:lnTo>
                  <a:close/>
                </a:path>
                <a:path w="476884" h="436245">
                  <a:moveTo>
                    <a:pt x="28435" y="7061"/>
                  </a:moveTo>
                  <a:lnTo>
                    <a:pt x="21704" y="7061"/>
                  </a:lnTo>
                  <a:lnTo>
                    <a:pt x="21704" y="19989"/>
                  </a:lnTo>
                  <a:lnTo>
                    <a:pt x="21209" y="22034"/>
                  </a:lnTo>
                  <a:lnTo>
                    <a:pt x="20040" y="29679"/>
                  </a:lnTo>
                  <a:lnTo>
                    <a:pt x="20053" y="30149"/>
                  </a:lnTo>
                  <a:lnTo>
                    <a:pt x="19926" y="30327"/>
                  </a:lnTo>
                  <a:lnTo>
                    <a:pt x="20027" y="29679"/>
                  </a:lnTo>
                  <a:lnTo>
                    <a:pt x="19900" y="27381"/>
                  </a:lnTo>
                  <a:lnTo>
                    <a:pt x="21209" y="22034"/>
                  </a:lnTo>
                  <a:lnTo>
                    <a:pt x="21348" y="21056"/>
                  </a:lnTo>
                  <a:lnTo>
                    <a:pt x="21704" y="19989"/>
                  </a:lnTo>
                  <a:lnTo>
                    <a:pt x="21704" y="7061"/>
                  </a:lnTo>
                  <a:lnTo>
                    <a:pt x="16408" y="7061"/>
                  </a:lnTo>
                  <a:lnTo>
                    <a:pt x="15011" y="9144"/>
                  </a:lnTo>
                  <a:lnTo>
                    <a:pt x="14909" y="9283"/>
                  </a:lnTo>
                  <a:lnTo>
                    <a:pt x="12369" y="15824"/>
                  </a:lnTo>
                  <a:lnTo>
                    <a:pt x="12268" y="16065"/>
                  </a:lnTo>
                  <a:lnTo>
                    <a:pt x="12192" y="16281"/>
                  </a:lnTo>
                  <a:lnTo>
                    <a:pt x="10718" y="22910"/>
                  </a:lnTo>
                  <a:lnTo>
                    <a:pt x="10642" y="23228"/>
                  </a:lnTo>
                  <a:lnTo>
                    <a:pt x="10337" y="27381"/>
                  </a:lnTo>
                  <a:lnTo>
                    <a:pt x="10337" y="33921"/>
                  </a:lnTo>
                  <a:lnTo>
                    <a:pt x="10502" y="36969"/>
                  </a:lnTo>
                  <a:lnTo>
                    <a:pt x="10642" y="38049"/>
                  </a:lnTo>
                  <a:lnTo>
                    <a:pt x="12827" y="47142"/>
                  </a:lnTo>
                  <a:lnTo>
                    <a:pt x="12903" y="47434"/>
                  </a:lnTo>
                  <a:lnTo>
                    <a:pt x="13004" y="47853"/>
                  </a:lnTo>
                  <a:lnTo>
                    <a:pt x="15913" y="57200"/>
                  </a:lnTo>
                  <a:lnTo>
                    <a:pt x="18580" y="65659"/>
                  </a:lnTo>
                  <a:lnTo>
                    <a:pt x="18643" y="65874"/>
                  </a:lnTo>
                  <a:lnTo>
                    <a:pt x="20485" y="73672"/>
                  </a:lnTo>
                  <a:lnTo>
                    <a:pt x="20688" y="74345"/>
                  </a:lnTo>
                  <a:lnTo>
                    <a:pt x="27901" y="74345"/>
                  </a:lnTo>
                  <a:lnTo>
                    <a:pt x="24777" y="70243"/>
                  </a:lnTo>
                  <a:lnTo>
                    <a:pt x="24358" y="65874"/>
                  </a:lnTo>
                  <a:lnTo>
                    <a:pt x="24333" y="65659"/>
                  </a:lnTo>
                  <a:lnTo>
                    <a:pt x="27279" y="60502"/>
                  </a:lnTo>
                  <a:lnTo>
                    <a:pt x="26631" y="58966"/>
                  </a:lnTo>
                  <a:lnTo>
                    <a:pt x="26492" y="58534"/>
                  </a:lnTo>
                  <a:lnTo>
                    <a:pt x="25501" y="56375"/>
                  </a:lnTo>
                  <a:lnTo>
                    <a:pt x="24282" y="52387"/>
                  </a:lnTo>
                  <a:lnTo>
                    <a:pt x="21158" y="42379"/>
                  </a:lnTo>
                  <a:lnTo>
                    <a:pt x="21120" y="41998"/>
                  </a:lnTo>
                  <a:lnTo>
                    <a:pt x="20701" y="40665"/>
                  </a:lnTo>
                  <a:lnTo>
                    <a:pt x="20294" y="33921"/>
                  </a:lnTo>
                  <a:lnTo>
                    <a:pt x="21120" y="41998"/>
                  </a:lnTo>
                  <a:lnTo>
                    <a:pt x="21907" y="44589"/>
                  </a:lnTo>
                  <a:lnTo>
                    <a:pt x="20370" y="32283"/>
                  </a:lnTo>
                  <a:lnTo>
                    <a:pt x="21386" y="23228"/>
                  </a:lnTo>
                  <a:lnTo>
                    <a:pt x="21424" y="22910"/>
                  </a:lnTo>
                  <a:lnTo>
                    <a:pt x="21526" y="22034"/>
                  </a:lnTo>
                  <a:lnTo>
                    <a:pt x="21628" y="21056"/>
                  </a:lnTo>
                  <a:lnTo>
                    <a:pt x="25247" y="12192"/>
                  </a:lnTo>
                  <a:lnTo>
                    <a:pt x="23469" y="15824"/>
                  </a:lnTo>
                  <a:lnTo>
                    <a:pt x="21907" y="19164"/>
                  </a:lnTo>
                  <a:lnTo>
                    <a:pt x="22491" y="16751"/>
                  </a:lnTo>
                  <a:lnTo>
                    <a:pt x="22606" y="16281"/>
                  </a:lnTo>
                  <a:lnTo>
                    <a:pt x="22733" y="16065"/>
                  </a:lnTo>
                  <a:lnTo>
                    <a:pt x="25184" y="12192"/>
                  </a:lnTo>
                  <a:lnTo>
                    <a:pt x="25615" y="11277"/>
                  </a:lnTo>
                  <a:lnTo>
                    <a:pt x="25349" y="11938"/>
                  </a:lnTo>
                  <a:lnTo>
                    <a:pt x="26250" y="10502"/>
                  </a:lnTo>
                  <a:lnTo>
                    <a:pt x="28346" y="7200"/>
                  </a:lnTo>
                  <a:lnTo>
                    <a:pt x="28435" y="7061"/>
                  </a:lnTo>
                  <a:close/>
                </a:path>
                <a:path w="476884" h="436245">
                  <a:moveTo>
                    <a:pt x="35610" y="0"/>
                  </a:moveTo>
                  <a:lnTo>
                    <a:pt x="18465" y="0"/>
                  </a:lnTo>
                  <a:lnTo>
                    <a:pt x="18427" y="889"/>
                  </a:lnTo>
                  <a:lnTo>
                    <a:pt x="18122" y="1841"/>
                  </a:lnTo>
                  <a:lnTo>
                    <a:pt x="17513" y="2832"/>
                  </a:lnTo>
                  <a:lnTo>
                    <a:pt x="17437" y="3848"/>
                  </a:lnTo>
                  <a:lnTo>
                    <a:pt x="17360" y="4775"/>
                  </a:lnTo>
                  <a:lnTo>
                    <a:pt x="16497" y="6934"/>
                  </a:lnTo>
                  <a:lnTo>
                    <a:pt x="28575" y="6934"/>
                  </a:lnTo>
                  <a:lnTo>
                    <a:pt x="30619" y="4394"/>
                  </a:lnTo>
                  <a:lnTo>
                    <a:pt x="32943" y="2095"/>
                  </a:lnTo>
                  <a:lnTo>
                    <a:pt x="35610" y="0"/>
                  </a:lnTo>
                  <a:close/>
                </a:path>
                <a:path w="476884" h="436245">
                  <a:moveTo>
                    <a:pt x="245046" y="365671"/>
                  </a:moveTo>
                  <a:lnTo>
                    <a:pt x="235064" y="365671"/>
                  </a:lnTo>
                  <a:lnTo>
                    <a:pt x="233502" y="368020"/>
                  </a:lnTo>
                  <a:lnTo>
                    <a:pt x="227330" y="376504"/>
                  </a:lnTo>
                  <a:lnTo>
                    <a:pt x="201333" y="410997"/>
                  </a:lnTo>
                  <a:lnTo>
                    <a:pt x="185445" y="436092"/>
                  </a:lnTo>
                  <a:lnTo>
                    <a:pt x="190398" y="436092"/>
                  </a:lnTo>
                  <a:lnTo>
                    <a:pt x="193738" y="429526"/>
                  </a:lnTo>
                  <a:lnTo>
                    <a:pt x="197231" y="423164"/>
                  </a:lnTo>
                  <a:lnTo>
                    <a:pt x="219303" y="391236"/>
                  </a:lnTo>
                  <a:lnTo>
                    <a:pt x="241833" y="368312"/>
                  </a:lnTo>
                  <a:lnTo>
                    <a:pt x="245046" y="365671"/>
                  </a:lnTo>
                  <a:close/>
                </a:path>
                <a:path w="476884" h="436245">
                  <a:moveTo>
                    <a:pt x="476364" y="410997"/>
                  </a:moveTo>
                  <a:lnTo>
                    <a:pt x="470331" y="410997"/>
                  </a:lnTo>
                  <a:lnTo>
                    <a:pt x="469887" y="414439"/>
                  </a:lnTo>
                  <a:lnTo>
                    <a:pt x="469303" y="421703"/>
                  </a:lnTo>
                  <a:lnTo>
                    <a:pt x="469011" y="428917"/>
                  </a:lnTo>
                  <a:lnTo>
                    <a:pt x="469176" y="436118"/>
                  </a:lnTo>
                  <a:lnTo>
                    <a:pt x="475818" y="436118"/>
                  </a:lnTo>
                  <a:lnTo>
                    <a:pt x="475805" y="431152"/>
                  </a:lnTo>
                  <a:lnTo>
                    <a:pt x="475932" y="426046"/>
                  </a:lnTo>
                  <a:lnTo>
                    <a:pt x="476186" y="420890"/>
                  </a:lnTo>
                  <a:lnTo>
                    <a:pt x="476250" y="414299"/>
                  </a:lnTo>
                  <a:lnTo>
                    <a:pt x="476364" y="410997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9120847" y="4570590"/>
              <a:ext cx="112648" cy="74419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8596059" y="4936832"/>
              <a:ext cx="445770" cy="70485"/>
            </a:xfrm>
            <a:custGeom>
              <a:avLst/>
              <a:gdLst/>
              <a:ahLst/>
              <a:cxnLst/>
              <a:rect l="l" t="t" r="r" b="b"/>
              <a:pathLst>
                <a:path w="445770" h="70485">
                  <a:moveTo>
                    <a:pt x="13919" y="0"/>
                  </a:moveTo>
                  <a:lnTo>
                    <a:pt x="6858" y="0"/>
                  </a:lnTo>
                  <a:lnTo>
                    <a:pt x="5397" y="10198"/>
                  </a:lnTo>
                  <a:lnTo>
                    <a:pt x="1714" y="33540"/>
                  </a:lnTo>
                  <a:lnTo>
                    <a:pt x="0" y="45326"/>
                  </a:lnTo>
                  <a:lnTo>
                    <a:pt x="6032" y="45326"/>
                  </a:lnTo>
                  <a:lnTo>
                    <a:pt x="6718" y="33680"/>
                  </a:lnTo>
                  <a:lnTo>
                    <a:pt x="8140" y="21945"/>
                  </a:lnTo>
                  <a:lnTo>
                    <a:pt x="10452" y="10769"/>
                  </a:lnTo>
                  <a:lnTo>
                    <a:pt x="13919" y="0"/>
                  </a:lnTo>
                  <a:close/>
                </a:path>
                <a:path w="445770" h="70485">
                  <a:moveTo>
                    <a:pt x="15595" y="0"/>
                  </a:moveTo>
                  <a:lnTo>
                    <a:pt x="14554" y="0"/>
                  </a:lnTo>
                  <a:lnTo>
                    <a:pt x="11239" y="10198"/>
                  </a:lnTo>
                  <a:lnTo>
                    <a:pt x="8940" y="20891"/>
                  </a:lnTo>
                  <a:lnTo>
                    <a:pt x="7505" y="31953"/>
                  </a:lnTo>
                  <a:lnTo>
                    <a:pt x="6731" y="43205"/>
                  </a:lnTo>
                  <a:lnTo>
                    <a:pt x="8051" y="31953"/>
                  </a:lnTo>
                  <a:lnTo>
                    <a:pt x="9931" y="20891"/>
                  </a:lnTo>
                  <a:lnTo>
                    <a:pt x="12420" y="10198"/>
                  </a:lnTo>
                  <a:lnTo>
                    <a:pt x="15595" y="0"/>
                  </a:lnTo>
                  <a:close/>
                </a:path>
                <a:path w="445770" h="70485">
                  <a:moveTo>
                    <a:pt x="444334" y="0"/>
                  </a:moveTo>
                  <a:lnTo>
                    <a:pt x="433133" y="0"/>
                  </a:lnTo>
                  <a:lnTo>
                    <a:pt x="429539" y="11239"/>
                  </a:lnTo>
                  <a:lnTo>
                    <a:pt x="416826" y="62458"/>
                  </a:lnTo>
                  <a:lnTo>
                    <a:pt x="414743" y="70472"/>
                  </a:lnTo>
                  <a:lnTo>
                    <a:pt x="422757" y="70472"/>
                  </a:lnTo>
                  <a:lnTo>
                    <a:pt x="426212" y="57353"/>
                  </a:lnTo>
                  <a:lnTo>
                    <a:pt x="429552" y="45326"/>
                  </a:lnTo>
                  <a:lnTo>
                    <a:pt x="432231" y="36144"/>
                  </a:lnTo>
                  <a:lnTo>
                    <a:pt x="434873" y="27647"/>
                  </a:lnTo>
                  <a:lnTo>
                    <a:pt x="437476" y="19824"/>
                  </a:lnTo>
                  <a:lnTo>
                    <a:pt x="440067" y="12649"/>
                  </a:lnTo>
                  <a:lnTo>
                    <a:pt x="441388" y="8356"/>
                  </a:lnTo>
                  <a:lnTo>
                    <a:pt x="442772" y="4140"/>
                  </a:lnTo>
                  <a:lnTo>
                    <a:pt x="444334" y="0"/>
                  </a:lnTo>
                  <a:close/>
                </a:path>
                <a:path w="445770" h="70485">
                  <a:moveTo>
                    <a:pt x="445490" y="0"/>
                  </a:moveTo>
                  <a:lnTo>
                    <a:pt x="444690" y="0"/>
                  </a:lnTo>
                  <a:lnTo>
                    <a:pt x="443712" y="2654"/>
                  </a:lnTo>
                  <a:lnTo>
                    <a:pt x="442823" y="5334"/>
                  </a:lnTo>
                  <a:lnTo>
                    <a:pt x="441947" y="8064"/>
                  </a:lnTo>
                  <a:lnTo>
                    <a:pt x="443039" y="5334"/>
                  </a:lnTo>
                  <a:lnTo>
                    <a:pt x="444220" y="2654"/>
                  </a:lnTo>
                  <a:lnTo>
                    <a:pt x="445490" y="0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215492" y="4936821"/>
              <a:ext cx="122068" cy="70488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8136281" y="4975237"/>
              <a:ext cx="877569" cy="32384"/>
            </a:xfrm>
            <a:custGeom>
              <a:avLst/>
              <a:gdLst/>
              <a:ahLst/>
              <a:cxnLst/>
              <a:rect l="l" t="t" r="r" b="b"/>
              <a:pathLst>
                <a:path w="877570" h="32385">
                  <a:moveTo>
                    <a:pt x="584" y="14935"/>
                  </a:moveTo>
                  <a:lnTo>
                    <a:pt x="393" y="20789"/>
                  </a:lnTo>
                  <a:lnTo>
                    <a:pt x="152" y="26479"/>
                  </a:lnTo>
                  <a:lnTo>
                    <a:pt x="0" y="32004"/>
                  </a:lnTo>
                  <a:lnTo>
                    <a:pt x="330" y="32004"/>
                  </a:lnTo>
                  <a:lnTo>
                    <a:pt x="406" y="26479"/>
                  </a:lnTo>
                  <a:lnTo>
                    <a:pt x="520" y="20789"/>
                  </a:lnTo>
                  <a:lnTo>
                    <a:pt x="584" y="14935"/>
                  </a:lnTo>
                  <a:close/>
                </a:path>
                <a:path w="877570" h="32385">
                  <a:moveTo>
                    <a:pt x="194652" y="6921"/>
                  </a:moveTo>
                  <a:lnTo>
                    <a:pt x="194449" y="6921"/>
                  </a:lnTo>
                  <a:lnTo>
                    <a:pt x="190652" y="12890"/>
                  </a:lnTo>
                  <a:lnTo>
                    <a:pt x="187020" y="19062"/>
                  </a:lnTo>
                  <a:lnTo>
                    <a:pt x="183553" y="25438"/>
                  </a:lnTo>
                  <a:lnTo>
                    <a:pt x="180263" y="32016"/>
                  </a:lnTo>
                  <a:lnTo>
                    <a:pt x="180505" y="32016"/>
                  </a:lnTo>
                  <a:lnTo>
                    <a:pt x="183857" y="25412"/>
                  </a:lnTo>
                  <a:lnTo>
                    <a:pt x="187325" y="19037"/>
                  </a:lnTo>
                  <a:lnTo>
                    <a:pt x="190931" y="12877"/>
                  </a:lnTo>
                  <a:lnTo>
                    <a:pt x="194652" y="6921"/>
                  </a:lnTo>
                  <a:close/>
                </a:path>
                <a:path w="877570" h="32385">
                  <a:moveTo>
                    <a:pt x="199250" y="0"/>
                  </a:moveTo>
                  <a:lnTo>
                    <a:pt x="196761" y="3403"/>
                  </a:lnTo>
                  <a:lnTo>
                    <a:pt x="194437" y="6908"/>
                  </a:lnTo>
                  <a:lnTo>
                    <a:pt x="194652" y="6908"/>
                  </a:lnTo>
                  <a:lnTo>
                    <a:pt x="196913" y="3403"/>
                  </a:lnTo>
                  <a:lnTo>
                    <a:pt x="199250" y="0"/>
                  </a:lnTo>
                  <a:close/>
                </a:path>
                <a:path w="877570" h="32385">
                  <a:moveTo>
                    <a:pt x="877481" y="17233"/>
                  </a:moveTo>
                  <a:lnTo>
                    <a:pt x="876287" y="22186"/>
                  </a:lnTo>
                  <a:lnTo>
                    <a:pt x="873721" y="32067"/>
                  </a:lnTo>
                  <a:lnTo>
                    <a:pt x="874064" y="32067"/>
                  </a:lnTo>
                  <a:lnTo>
                    <a:pt x="875322" y="27152"/>
                  </a:lnTo>
                  <a:lnTo>
                    <a:pt x="876388" y="22352"/>
                  </a:lnTo>
                  <a:lnTo>
                    <a:pt x="877481" y="17233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8126540" y="4570844"/>
              <a:ext cx="1192530" cy="436880"/>
            </a:xfrm>
            <a:custGeom>
              <a:avLst/>
              <a:gdLst/>
              <a:ahLst/>
              <a:cxnLst/>
              <a:rect l="l" t="t" r="r" b="b"/>
              <a:pathLst>
                <a:path w="1192529" h="436879">
                  <a:moveTo>
                    <a:pt x="2374" y="377291"/>
                  </a:moveTo>
                  <a:lnTo>
                    <a:pt x="2336" y="365988"/>
                  </a:lnTo>
                  <a:lnTo>
                    <a:pt x="1689" y="365988"/>
                  </a:lnTo>
                  <a:lnTo>
                    <a:pt x="1727" y="377291"/>
                  </a:lnTo>
                  <a:lnTo>
                    <a:pt x="1587" y="388632"/>
                  </a:lnTo>
                  <a:lnTo>
                    <a:pt x="1308" y="399973"/>
                  </a:lnTo>
                  <a:lnTo>
                    <a:pt x="939" y="411314"/>
                  </a:lnTo>
                  <a:lnTo>
                    <a:pt x="0" y="436397"/>
                  </a:lnTo>
                  <a:lnTo>
                    <a:pt x="647" y="436397"/>
                  </a:lnTo>
                  <a:lnTo>
                    <a:pt x="1587" y="411314"/>
                  </a:lnTo>
                  <a:lnTo>
                    <a:pt x="1955" y="399973"/>
                  </a:lnTo>
                  <a:lnTo>
                    <a:pt x="2235" y="388632"/>
                  </a:lnTo>
                  <a:lnTo>
                    <a:pt x="2374" y="377291"/>
                  </a:lnTo>
                  <a:close/>
                </a:path>
                <a:path w="1192529" h="436879">
                  <a:moveTo>
                    <a:pt x="11531" y="365988"/>
                  </a:moveTo>
                  <a:lnTo>
                    <a:pt x="10871" y="365988"/>
                  </a:lnTo>
                  <a:lnTo>
                    <a:pt x="10845" y="380631"/>
                  </a:lnTo>
                  <a:lnTo>
                    <a:pt x="10553" y="395312"/>
                  </a:lnTo>
                  <a:lnTo>
                    <a:pt x="10007" y="411314"/>
                  </a:lnTo>
                  <a:lnTo>
                    <a:pt x="9690" y="419760"/>
                  </a:lnTo>
                  <a:lnTo>
                    <a:pt x="9334" y="428155"/>
                  </a:lnTo>
                  <a:lnTo>
                    <a:pt x="9093" y="436397"/>
                  </a:lnTo>
                  <a:lnTo>
                    <a:pt x="9740" y="436397"/>
                  </a:lnTo>
                  <a:lnTo>
                    <a:pt x="9893" y="430771"/>
                  </a:lnTo>
                  <a:lnTo>
                    <a:pt x="10134" y="425069"/>
                  </a:lnTo>
                  <a:lnTo>
                    <a:pt x="10642" y="411314"/>
                  </a:lnTo>
                  <a:lnTo>
                    <a:pt x="11353" y="388670"/>
                  </a:lnTo>
                  <a:lnTo>
                    <a:pt x="11531" y="377304"/>
                  </a:lnTo>
                  <a:lnTo>
                    <a:pt x="11531" y="365988"/>
                  </a:lnTo>
                  <a:close/>
                </a:path>
                <a:path w="1192529" h="436879">
                  <a:moveTo>
                    <a:pt x="19875" y="74663"/>
                  </a:moveTo>
                  <a:lnTo>
                    <a:pt x="13881" y="56311"/>
                  </a:lnTo>
                  <a:lnTo>
                    <a:pt x="11442" y="47383"/>
                  </a:lnTo>
                  <a:lnTo>
                    <a:pt x="9690" y="37287"/>
                  </a:lnTo>
                  <a:lnTo>
                    <a:pt x="9309" y="30441"/>
                  </a:lnTo>
                  <a:lnTo>
                    <a:pt x="9829" y="23545"/>
                  </a:lnTo>
                  <a:lnTo>
                    <a:pt x="11379" y="16598"/>
                  </a:lnTo>
                  <a:lnTo>
                    <a:pt x="14109" y="9588"/>
                  </a:lnTo>
                  <a:lnTo>
                    <a:pt x="15697" y="7239"/>
                  </a:lnTo>
                  <a:lnTo>
                    <a:pt x="16560" y="5092"/>
                  </a:lnTo>
                  <a:lnTo>
                    <a:pt x="16738" y="2159"/>
                  </a:lnTo>
                  <a:lnTo>
                    <a:pt x="16573" y="1206"/>
                  </a:lnTo>
                  <a:lnTo>
                    <a:pt x="16243" y="317"/>
                  </a:lnTo>
                  <a:lnTo>
                    <a:pt x="15621" y="317"/>
                  </a:lnTo>
                  <a:lnTo>
                    <a:pt x="16090" y="1498"/>
                  </a:lnTo>
                  <a:lnTo>
                    <a:pt x="16230" y="2768"/>
                  </a:lnTo>
                  <a:lnTo>
                    <a:pt x="15760" y="5803"/>
                  </a:lnTo>
                  <a:lnTo>
                    <a:pt x="14960" y="7518"/>
                  </a:lnTo>
                  <a:lnTo>
                    <a:pt x="13665" y="9461"/>
                  </a:lnTo>
                  <a:lnTo>
                    <a:pt x="10337" y="16395"/>
                  </a:lnTo>
                  <a:lnTo>
                    <a:pt x="9029" y="23190"/>
                  </a:lnTo>
                  <a:lnTo>
                    <a:pt x="8890" y="29984"/>
                  </a:lnTo>
                  <a:lnTo>
                    <a:pt x="9753" y="41313"/>
                  </a:lnTo>
                  <a:lnTo>
                    <a:pt x="12280" y="52527"/>
                  </a:lnTo>
                  <a:lnTo>
                    <a:pt x="15735" y="63639"/>
                  </a:lnTo>
                  <a:lnTo>
                    <a:pt x="19392" y="74663"/>
                  </a:lnTo>
                  <a:lnTo>
                    <a:pt x="19875" y="74663"/>
                  </a:lnTo>
                  <a:close/>
                </a:path>
                <a:path w="1192529" h="436879">
                  <a:moveTo>
                    <a:pt x="234162" y="365988"/>
                  </a:moveTo>
                  <a:lnTo>
                    <a:pt x="233413" y="365988"/>
                  </a:lnTo>
                  <a:lnTo>
                    <a:pt x="227330" y="374637"/>
                  </a:lnTo>
                  <a:lnTo>
                    <a:pt x="209804" y="397294"/>
                  </a:lnTo>
                  <a:lnTo>
                    <a:pt x="199580" y="411314"/>
                  </a:lnTo>
                  <a:lnTo>
                    <a:pt x="195580" y="417182"/>
                  </a:lnTo>
                  <a:lnTo>
                    <a:pt x="191579" y="423329"/>
                  </a:lnTo>
                  <a:lnTo>
                    <a:pt x="187629" y="429729"/>
                  </a:lnTo>
                  <a:lnTo>
                    <a:pt x="183756" y="436410"/>
                  </a:lnTo>
                  <a:lnTo>
                    <a:pt x="184645" y="436410"/>
                  </a:lnTo>
                  <a:lnTo>
                    <a:pt x="188531" y="429742"/>
                  </a:lnTo>
                  <a:lnTo>
                    <a:pt x="192493" y="423341"/>
                  </a:lnTo>
                  <a:lnTo>
                    <a:pt x="196494" y="417195"/>
                  </a:lnTo>
                  <a:lnTo>
                    <a:pt x="200520" y="411314"/>
                  </a:lnTo>
                  <a:lnTo>
                    <a:pt x="209969" y="398310"/>
                  </a:lnTo>
                  <a:lnTo>
                    <a:pt x="226517" y="376821"/>
                  </a:lnTo>
                  <a:lnTo>
                    <a:pt x="233121" y="367690"/>
                  </a:lnTo>
                  <a:lnTo>
                    <a:pt x="234162" y="365988"/>
                  </a:lnTo>
                  <a:close/>
                </a:path>
                <a:path w="1192529" h="436879">
                  <a:moveTo>
                    <a:pt x="245579" y="365988"/>
                  </a:moveTo>
                  <a:lnTo>
                    <a:pt x="244233" y="365988"/>
                  </a:lnTo>
                  <a:lnTo>
                    <a:pt x="241020" y="368630"/>
                  </a:lnTo>
                  <a:lnTo>
                    <a:pt x="210947" y="401116"/>
                  </a:lnTo>
                  <a:lnTo>
                    <a:pt x="189598" y="436410"/>
                  </a:lnTo>
                  <a:lnTo>
                    <a:pt x="190004" y="436410"/>
                  </a:lnTo>
                  <a:lnTo>
                    <a:pt x="193294" y="429831"/>
                  </a:lnTo>
                  <a:lnTo>
                    <a:pt x="196748" y="423456"/>
                  </a:lnTo>
                  <a:lnTo>
                    <a:pt x="211569" y="400964"/>
                  </a:lnTo>
                  <a:lnTo>
                    <a:pt x="219329" y="391261"/>
                  </a:lnTo>
                  <a:lnTo>
                    <a:pt x="227596" y="382206"/>
                  </a:lnTo>
                  <a:lnTo>
                    <a:pt x="236347" y="373786"/>
                  </a:lnTo>
                  <a:lnTo>
                    <a:pt x="245579" y="365988"/>
                  </a:lnTo>
                  <a:close/>
                </a:path>
                <a:path w="1192529" h="436879">
                  <a:moveTo>
                    <a:pt x="470166" y="404025"/>
                  </a:moveTo>
                  <a:lnTo>
                    <a:pt x="469404" y="408889"/>
                  </a:lnTo>
                  <a:lnTo>
                    <a:pt x="469074" y="411314"/>
                  </a:lnTo>
                  <a:lnTo>
                    <a:pt x="467855" y="419950"/>
                  </a:lnTo>
                  <a:lnTo>
                    <a:pt x="466953" y="428459"/>
                  </a:lnTo>
                  <a:lnTo>
                    <a:pt x="466788" y="436435"/>
                  </a:lnTo>
                  <a:lnTo>
                    <a:pt x="468350" y="436435"/>
                  </a:lnTo>
                  <a:lnTo>
                    <a:pt x="468198" y="429234"/>
                  </a:lnTo>
                  <a:lnTo>
                    <a:pt x="468490" y="422021"/>
                  </a:lnTo>
                  <a:lnTo>
                    <a:pt x="469379" y="411314"/>
                  </a:lnTo>
                  <a:lnTo>
                    <a:pt x="469607" y="408876"/>
                  </a:lnTo>
                  <a:lnTo>
                    <a:pt x="469874" y="406450"/>
                  </a:lnTo>
                  <a:lnTo>
                    <a:pt x="470166" y="404025"/>
                  </a:lnTo>
                  <a:close/>
                </a:path>
                <a:path w="1192529" h="436879">
                  <a:moveTo>
                    <a:pt x="476173" y="365988"/>
                  </a:moveTo>
                  <a:lnTo>
                    <a:pt x="475475" y="365988"/>
                  </a:lnTo>
                  <a:lnTo>
                    <a:pt x="474167" y="374992"/>
                  </a:lnTo>
                  <a:lnTo>
                    <a:pt x="472757" y="384403"/>
                  </a:lnTo>
                  <a:lnTo>
                    <a:pt x="471385" y="394081"/>
                  </a:lnTo>
                  <a:lnTo>
                    <a:pt x="470166" y="403885"/>
                  </a:lnTo>
                  <a:lnTo>
                    <a:pt x="471703" y="394373"/>
                  </a:lnTo>
                  <a:lnTo>
                    <a:pt x="473303" y="384886"/>
                  </a:lnTo>
                  <a:lnTo>
                    <a:pt x="474840" y="375424"/>
                  </a:lnTo>
                  <a:lnTo>
                    <a:pt x="476173" y="365988"/>
                  </a:lnTo>
                  <a:close/>
                </a:path>
                <a:path w="1192529" h="436879">
                  <a:moveTo>
                    <a:pt x="484060" y="365988"/>
                  </a:moveTo>
                  <a:lnTo>
                    <a:pt x="483425" y="365988"/>
                  </a:lnTo>
                  <a:lnTo>
                    <a:pt x="479983" y="376694"/>
                  </a:lnTo>
                  <a:lnTo>
                    <a:pt x="477659" y="387934"/>
                  </a:lnTo>
                  <a:lnTo>
                    <a:pt x="476237" y="399529"/>
                  </a:lnTo>
                  <a:lnTo>
                    <a:pt x="475538" y="411314"/>
                  </a:lnTo>
                  <a:lnTo>
                    <a:pt x="475424" y="414616"/>
                  </a:lnTo>
                  <a:lnTo>
                    <a:pt x="475310" y="426313"/>
                  </a:lnTo>
                  <a:lnTo>
                    <a:pt x="475399" y="431419"/>
                  </a:lnTo>
                  <a:lnTo>
                    <a:pt x="475576" y="436435"/>
                  </a:lnTo>
                  <a:lnTo>
                    <a:pt x="476250" y="436435"/>
                  </a:lnTo>
                  <a:lnTo>
                    <a:pt x="475919" y="419747"/>
                  </a:lnTo>
                  <a:lnTo>
                    <a:pt x="476173" y="411314"/>
                  </a:lnTo>
                  <a:lnTo>
                    <a:pt x="476250" y="409194"/>
                  </a:lnTo>
                  <a:lnTo>
                    <a:pt x="477024" y="397929"/>
                  </a:lnTo>
                  <a:lnTo>
                    <a:pt x="478459" y="386880"/>
                  </a:lnTo>
                  <a:lnTo>
                    <a:pt x="480745" y="376186"/>
                  </a:lnTo>
                  <a:lnTo>
                    <a:pt x="484060" y="365988"/>
                  </a:lnTo>
                  <a:close/>
                </a:path>
                <a:path w="1192529" h="436879">
                  <a:moveTo>
                    <a:pt x="675157" y="15532"/>
                  </a:moveTo>
                  <a:lnTo>
                    <a:pt x="659015" y="37350"/>
                  </a:lnTo>
                  <a:lnTo>
                    <a:pt x="662482" y="31483"/>
                  </a:lnTo>
                  <a:lnTo>
                    <a:pt x="666407" y="25831"/>
                  </a:lnTo>
                  <a:lnTo>
                    <a:pt x="670661" y="20485"/>
                  </a:lnTo>
                  <a:lnTo>
                    <a:pt x="675157" y="15532"/>
                  </a:lnTo>
                  <a:close/>
                </a:path>
                <a:path w="1192529" h="436879">
                  <a:moveTo>
                    <a:pt x="710044" y="0"/>
                  </a:moveTo>
                  <a:lnTo>
                    <a:pt x="700620" y="0"/>
                  </a:lnTo>
                  <a:lnTo>
                    <a:pt x="693585" y="2413"/>
                  </a:lnTo>
                  <a:lnTo>
                    <a:pt x="687031" y="5486"/>
                  </a:lnTo>
                  <a:lnTo>
                    <a:pt x="681101" y="9499"/>
                  </a:lnTo>
                  <a:lnTo>
                    <a:pt x="675944" y="14681"/>
                  </a:lnTo>
                  <a:lnTo>
                    <a:pt x="675728" y="14973"/>
                  </a:lnTo>
                  <a:lnTo>
                    <a:pt x="684072" y="10795"/>
                  </a:lnTo>
                  <a:lnTo>
                    <a:pt x="692607" y="6896"/>
                  </a:lnTo>
                  <a:lnTo>
                    <a:pt x="701306" y="3289"/>
                  </a:lnTo>
                  <a:lnTo>
                    <a:pt x="710044" y="0"/>
                  </a:lnTo>
                  <a:close/>
                </a:path>
                <a:path w="1192529" h="436879">
                  <a:moveTo>
                    <a:pt x="902423" y="365988"/>
                  </a:moveTo>
                  <a:lnTo>
                    <a:pt x="901915" y="365988"/>
                  </a:lnTo>
                  <a:lnTo>
                    <a:pt x="897750" y="376986"/>
                  </a:lnTo>
                  <a:lnTo>
                    <a:pt x="894435" y="388264"/>
                  </a:lnTo>
                  <a:lnTo>
                    <a:pt x="891705" y="399732"/>
                  </a:lnTo>
                  <a:lnTo>
                    <a:pt x="889304" y="411314"/>
                  </a:lnTo>
                  <a:lnTo>
                    <a:pt x="887222" y="421627"/>
                  </a:lnTo>
                  <a:lnTo>
                    <a:pt x="886167" y="426593"/>
                  </a:lnTo>
                  <a:lnTo>
                    <a:pt x="885063" y="431546"/>
                  </a:lnTo>
                  <a:lnTo>
                    <a:pt x="883805" y="436460"/>
                  </a:lnTo>
                  <a:lnTo>
                    <a:pt x="884262" y="436460"/>
                  </a:lnTo>
                  <a:lnTo>
                    <a:pt x="886333" y="428447"/>
                  </a:lnTo>
                  <a:lnTo>
                    <a:pt x="889787" y="411314"/>
                  </a:lnTo>
                  <a:lnTo>
                    <a:pt x="892200" y="399719"/>
                  </a:lnTo>
                  <a:lnTo>
                    <a:pt x="894930" y="388239"/>
                  </a:lnTo>
                  <a:lnTo>
                    <a:pt x="898258" y="376961"/>
                  </a:lnTo>
                  <a:lnTo>
                    <a:pt x="902423" y="365988"/>
                  </a:lnTo>
                  <a:close/>
                </a:path>
                <a:path w="1192529" h="436879">
                  <a:moveTo>
                    <a:pt x="914209" y="365988"/>
                  </a:moveTo>
                  <a:lnTo>
                    <a:pt x="913853" y="365988"/>
                  </a:lnTo>
                  <a:lnTo>
                    <a:pt x="912291" y="370128"/>
                  </a:lnTo>
                  <a:lnTo>
                    <a:pt x="909586" y="378637"/>
                  </a:lnTo>
                  <a:lnTo>
                    <a:pt x="907262" y="386676"/>
                  </a:lnTo>
                  <a:lnTo>
                    <a:pt x="905103" y="394830"/>
                  </a:lnTo>
                  <a:lnTo>
                    <a:pt x="901014" y="411314"/>
                  </a:lnTo>
                  <a:lnTo>
                    <a:pt x="897877" y="423951"/>
                  </a:lnTo>
                  <a:lnTo>
                    <a:pt x="896239" y="430225"/>
                  </a:lnTo>
                  <a:lnTo>
                    <a:pt x="894524" y="436460"/>
                  </a:lnTo>
                  <a:lnTo>
                    <a:pt x="894892" y="436460"/>
                  </a:lnTo>
                  <a:lnTo>
                    <a:pt x="896607" y="430225"/>
                  </a:lnTo>
                  <a:lnTo>
                    <a:pt x="898258" y="423951"/>
                  </a:lnTo>
                  <a:lnTo>
                    <a:pt x="901395" y="411314"/>
                  </a:lnTo>
                  <a:lnTo>
                    <a:pt x="906081" y="392620"/>
                  </a:lnTo>
                  <a:lnTo>
                    <a:pt x="908596" y="383400"/>
                  </a:lnTo>
                  <a:lnTo>
                    <a:pt x="911326" y="374345"/>
                  </a:lnTo>
                  <a:lnTo>
                    <a:pt x="911479" y="374053"/>
                  </a:lnTo>
                  <a:lnTo>
                    <a:pt x="913231" y="368642"/>
                  </a:lnTo>
                  <a:lnTo>
                    <a:pt x="914209" y="365988"/>
                  </a:lnTo>
                  <a:close/>
                </a:path>
                <a:path w="1192529" h="436879">
                  <a:moveTo>
                    <a:pt x="1098511" y="427863"/>
                  </a:moveTo>
                  <a:lnTo>
                    <a:pt x="1094981" y="430771"/>
                  </a:lnTo>
                  <a:lnTo>
                    <a:pt x="1091692" y="433628"/>
                  </a:lnTo>
                  <a:lnTo>
                    <a:pt x="1088809" y="436473"/>
                  </a:lnTo>
                  <a:lnTo>
                    <a:pt x="1088948" y="436473"/>
                  </a:lnTo>
                  <a:lnTo>
                    <a:pt x="1092428" y="433158"/>
                  </a:lnTo>
                  <a:lnTo>
                    <a:pt x="1096403" y="429653"/>
                  </a:lnTo>
                  <a:lnTo>
                    <a:pt x="1098511" y="427863"/>
                  </a:lnTo>
                  <a:close/>
                </a:path>
                <a:path w="1192529" h="436879">
                  <a:moveTo>
                    <a:pt x="1181925" y="367245"/>
                  </a:moveTo>
                  <a:lnTo>
                    <a:pt x="1171917" y="376478"/>
                  </a:lnTo>
                  <a:lnTo>
                    <a:pt x="1157122" y="387286"/>
                  </a:lnTo>
                  <a:lnTo>
                    <a:pt x="1121130" y="411314"/>
                  </a:lnTo>
                  <a:lnTo>
                    <a:pt x="1114831" y="415620"/>
                  </a:lnTo>
                  <a:lnTo>
                    <a:pt x="1108710" y="419989"/>
                  </a:lnTo>
                  <a:lnTo>
                    <a:pt x="1103071" y="424345"/>
                  </a:lnTo>
                  <a:lnTo>
                    <a:pt x="1108430" y="420268"/>
                  </a:lnTo>
                  <a:lnTo>
                    <a:pt x="1114145" y="416267"/>
                  </a:lnTo>
                  <a:lnTo>
                    <a:pt x="1121448" y="411314"/>
                  </a:lnTo>
                  <a:lnTo>
                    <a:pt x="1127810" y="407035"/>
                  </a:lnTo>
                  <a:lnTo>
                    <a:pt x="1154417" y="389559"/>
                  </a:lnTo>
                  <a:lnTo>
                    <a:pt x="1166545" y="381076"/>
                  </a:lnTo>
                  <a:lnTo>
                    <a:pt x="1176401" y="373176"/>
                  </a:lnTo>
                  <a:lnTo>
                    <a:pt x="1181925" y="367245"/>
                  </a:lnTo>
                  <a:close/>
                </a:path>
                <a:path w="1192529" h="436879">
                  <a:moveTo>
                    <a:pt x="1183093" y="365988"/>
                  </a:moveTo>
                  <a:lnTo>
                    <a:pt x="1182776" y="365988"/>
                  </a:lnTo>
                  <a:lnTo>
                    <a:pt x="1182128" y="366953"/>
                  </a:lnTo>
                  <a:lnTo>
                    <a:pt x="1182814" y="366280"/>
                  </a:lnTo>
                  <a:lnTo>
                    <a:pt x="1183093" y="365988"/>
                  </a:lnTo>
                  <a:close/>
                </a:path>
                <a:path w="1192529" h="436879">
                  <a:moveTo>
                    <a:pt x="1192339" y="374357"/>
                  </a:moveTo>
                  <a:lnTo>
                    <a:pt x="1151902" y="395224"/>
                  </a:lnTo>
                  <a:lnTo>
                    <a:pt x="1116660" y="423329"/>
                  </a:lnTo>
                  <a:lnTo>
                    <a:pt x="1104239" y="436473"/>
                  </a:lnTo>
                  <a:lnTo>
                    <a:pt x="1104544" y="436473"/>
                  </a:lnTo>
                  <a:lnTo>
                    <a:pt x="1110627" y="429755"/>
                  </a:lnTo>
                  <a:lnTo>
                    <a:pt x="1116965" y="423316"/>
                  </a:lnTo>
                  <a:lnTo>
                    <a:pt x="1156931" y="392290"/>
                  </a:lnTo>
                  <a:lnTo>
                    <a:pt x="1180185" y="379717"/>
                  </a:lnTo>
                  <a:lnTo>
                    <a:pt x="1192339" y="374357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135554" y="4570628"/>
              <a:ext cx="26187" cy="55676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8476298" y="4570869"/>
              <a:ext cx="644525" cy="74930"/>
            </a:xfrm>
            <a:custGeom>
              <a:avLst/>
              <a:gdLst/>
              <a:ahLst/>
              <a:cxnLst/>
              <a:rect l="l" t="t" r="r" b="b"/>
              <a:pathLst>
                <a:path w="644525" h="74929">
                  <a:moveTo>
                    <a:pt x="876" y="73533"/>
                  </a:moveTo>
                  <a:lnTo>
                    <a:pt x="609" y="71882"/>
                  </a:lnTo>
                  <a:lnTo>
                    <a:pt x="457" y="70167"/>
                  </a:lnTo>
                  <a:lnTo>
                    <a:pt x="406" y="68427"/>
                  </a:lnTo>
                  <a:lnTo>
                    <a:pt x="0" y="68427"/>
                  </a:lnTo>
                  <a:lnTo>
                    <a:pt x="152" y="70243"/>
                  </a:lnTo>
                  <a:lnTo>
                    <a:pt x="457" y="71945"/>
                  </a:lnTo>
                  <a:lnTo>
                    <a:pt x="876" y="73533"/>
                  </a:lnTo>
                  <a:close/>
                </a:path>
                <a:path w="644525" h="74929">
                  <a:moveTo>
                    <a:pt x="235813" y="1206"/>
                  </a:moveTo>
                  <a:lnTo>
                    <a:pt x="234492" y="0"/>
                  </a:lnTo>
                  <a:lnTo>
                    <a:pt x="235813" y="1206"/>
                  </a:lnTo>
                  <a:close/>
                </a:path>
                <a:path w="644525" h="74929">
                  <a:moveTo>
                    <a:pt x="253695" y="39052"/>
                  </a:moveTo>
                  <a:lnTo>
                    <a:pt x="251993" y="28549"/>
                  </a:lnTo>
                  <a:lnTo>
                    <a:pt x="250024" y="23114"/>
                  </a:lnTo>
                  <a:lnTo>
                    <a:pt x="250799" y="26250"/>
                  </a:lnTo>
                  <a:lnTo>
                    <a:pt x="252387" y="34112"/>
                  </a:lnTo>
                  <a:lnTo>
                    <a:pt x="253034" y="42697"/>
                  </a:lnTo>
                  <a:lnTo>
                    <a:pt x="252742" y="50253"/>
                  </a:lnTo>
                  <a:lnTo>
                    <a:pt x="252666" y="52006"/>
                  </a:lnTo>
                  <a:lnTo>
                    <a:pt x="251231" y="62090"/>
                  </a:lnTo>
                  <a:lnTo>
                    <a:pt x="253479" y="50253"/>
                  </a:lnTo>
                  <a:lnTo>
                    <a:pt x="253631" y="42697"/>
                  </a:lnTo>
                  <a:lnTo>
                    <a:pt x="253695" y="39052"/>
                  </a:lnTo>
                  <a:close/>
                </a:path>
                <a:path w="644525" h="74929">
                  <a:moveTo>
                    <a:pt x="309105" y="37617"/>
                  </a:moveTo>
                  <a:lnTo>
                    <a:pt x="308089" y="39484"/>
                  </a:lnTo>
                  <a:lnTo>
                    <a:pt x="304088" y="49225"/>
                  </a:lnTo>
                  <a:lnTo>
                    <a:pt x="302094" y="57962"/>
                  </a:lnTo>
                  <a:lnTo>
                    <a:pt x="301980" y="66446"/>
                  </a:lnTo>
                  <a:lnTo>
                    <a:pt x="304088" y="74460"/>
                  </a:lnTo>
                  <a:lnTo>
                    <a:pt x="304368" y="74460"/>
                  </a:lnTo>
                  <a:lnTo>
                    <a:pt x="302679" y="65976"/>
                  </a:lnTo>
                  <a:lnTo>
                    <a:pt x="303072" y="56730"/>
                  </a:lnTo>
                  <a:lnTo>
                    <a:pt x="305295" y="47142"/>
                  </a:lnTo>
                  <a:lnTo>
                    <a:pt x="309105" y="37617"/>
                  </a:lnTo>
                  <a:close/>
                </a:path>
                <a:path w="644525" h="74929">
                  <a:moveTo>
                    <a:pt x="644144" y="68427"/>
                  </a:moveTo>
                  <a:lnTo>
                    <a:pt x="641464" y="68427"/>
                  </a:lnTo>
                  <a:lnTo>
                    <a:pt x="638060" y="70472"/>
                  </a:lnTo>
                  <a:lnTo>
                    <a:pt x="634530" y="72390"/>
                  </a:lnTo>
                  <a:lnTo>
                    <a:pt x="630872" y="74155"/>
                  </a:lnTo>
                  <a:lnTo>
                    <a:pt x="634301" y="74155"/>
                  </a:lnTo>
                  <a:lnTo>
                    <a:pt x="636714" y="72974"/>
                  </a:lnTo>
                  <a:lnTo>
                    <a:pt x="639089" y="71666"/>
                  </a:lnTo>
                  <a:lnTo>
                    <a:pt x="641375" y="70167"/>
                  </a:lnTo>
                  <a:lnTo>
                    <a:pt x="643229" y="69024"/>
                  </a:lnTo>
                  <a:lnTo>
                    <a:pt x="644144" y="68427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8476297" y="4609835"/>
              <a:ext cx="6518" cy="29462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8145628" y="4571148"/>
              <a:ext cx="582295" cy="74295"/>
            </a:xfrm>
            <a:custGeom>
              <a:avLst/>
              <a:gdLst/>
              <a:ahLst/>
              <a:cxnLst/>
              <a:rect l="l" t="t" r="r" b="b"/>
              <a:pathLst>
                <a:path w="582295" h="74295">
                  <a:moveTo>
                    <a:pt x="406" y="34048"/>
                  </a:moveTo>
                  <a:lnTo>
                    <a:pt x="177" y="30340"/>
                  </a:lnTo>
                  <a:lnTo>
                    <a:pt x="139" y="29629"/>
                  </a:lnTo>
                  <a:lnTo>
                    <a:pt x="25" y="30340"/>
                  </a:lnTo>
                  <a:lnTo>
                    <a:pt x="406" y="34048"/>
                  </a:lnTo>
                  <a:close/>
                </a:path>
                <a:path w="582295" h="74295">
                  <a:moveTo>
                    <a:pt x="1206" y="42011"/>
                  </a:moveTo>
                  <a:lnTo>
                    <a:pt x="406" y="34048"/>
                  </a:lnTo>
                  <a:lnTo>
                    <a:pt x="800" y="40678"/>
                  </a:lnTo>
                  <a:lnTo>
                    <a:pt x="1206" y="42011"/>
                  </a:lnTo>
                  <a:close/>
                </a:path>
                <a:path w="582295" h="74295">
                  <a:moveTo>
                    <a:pt x="1282" y="22148"/>
                  </a:moveTo>
                  <a:lnTo>
                    <a:pt x="0" y="27393"/>
                  </a:lnTo>
                  <a:lnTo>
                    <a:pt x="139" y="29629"/>
                  </a:lnTo>
                  <a:lnTo>
                    <a:pt x="1282" y="22148"/>
                  </a:lnTo>
                  <a:close/>
                </a:path>
                <a:path w="582295" h="74295">
                  <a:moveTo>
                    <a:pt x="2019" y="19138"/>
                  </a:moveTo>
                  <a:lnTo>
                    <a:pt x="1612" y="20002"/>
                  </a:lnTo>
                  <a:lnTo>
                    <a:pt x="1282" y="22148"/>
                  </a:lnTo>
                  <a:lnTo>
                    <a:pt x="2019" y="19138"/>
                  </a:lnTo>
                  <a:close/>
                </a:path>
                <a:path w="582295" h="74295">
                  <a:moveTo>
                    <a:pt x="5245" y="12268"/>
                  </a:moveTo>
                  <a:lnTo>
                    <a:pt x="2717" y="16256"/>
                  </a:lnTo>
                  <a:lnTo>
                    <a:pt x="2019" y="19138"/>
                  </a:lnTo>
                  <a:lnTo>
                    <a:pt x="5245" y="12268"/>
                  </a:lnTo>
                  <a:close/>
                </a:path>
                <a:path w="582295" h="74295">
                  <a:moveTo>
                    <a:pt x="8051" y="7848"/>
                  </a:moveTo>
                  <a:lnTo>
                    <a:pt x="6159" y="10515"/>
                  </a:lnTo>
                  <a:lnTo>
                    <a:pt x="5715" y="11290"/>
                  </a:lnTo>
                  <a:lnTo>
                    <a:pt x="5245" y="12268"/>
                  </a:lnTo>
                  <a:lnTo>
                    <a:pt x="8051" y="7848"/>
                  </a:lnTo>
                  <a:close/>
                </a:path>
                <a:path w="582295" h="74295">
                  <a:moveTo>
                    <a:pt x="17297" y="0"/>
                  </a:moveTo>
                  <a:lnTo>
                    <a:pt x="16649" y="0"/>
                  </a:lnTo>
                  <a:lnTo>
                    <a:pt x="13639" y="2070"/>
                  </a:lnTo>
                  <a:lnTo>
                    <a:pt x="12738" y="2844"/>
                  </a:lnTo>
                  <a:lnTo>
                    <a:pt x="10972" y="4381"/>
                  </a:lnTo>
                  <a:lnTo>
                    <a:pt x="9436" y="6083"/>
                  </a:lnTo>
                  <a:lnTo>
                    <a:pt x="13373" y="2451"/>
                  </a:lnTo>
                  <a:lnTo>
                    <a:pt x="17297" y="0"/>
                  </a:lnTo>
                  <a:close/>
                </a:path>
                <a:path w="582295" h="74295">
                  <a:moveTo>
                    <a:pt x="581901" y="61798"/>
                  </a:moveTo>
                  <a:lnTo>
                    <a:pt x="580567" y="66802"/>
                  </a:lnTo>
                  <a:lnTo>
                    <a:pt x="579247" y="70497"/>
                  </a:lnTo>
                  <a:lnTo>
                    <a:pt x="577621" y="74244"/>
                  </a:lnTo>
                  <a:lnTo>
                    <a:pt x="578396" y="74244"/>
                  </a:lnTo>
                  <a:lnTo>
                    <a:pt x="579501" y="72605"/>
                  </a:lnTo>
                  <a:lnTo>
                    <a:pt x="580821" y="67386"/>
                  </a:lnTo>
                  <a:lnTo>
                    <a:pt x="581901" y="61798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8474253" y="4570983"/>
              <a:ext cx="2273" cy="15468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8150073" y="4627524"/>
              <a:ext cx="313690" cy="18415"/>
            </a:xfrm>
            <a:custGeom>
              <a:avLst/>
              <a:gdLst/>
              <a:ahLst/>
              <a:cxnLst/>
              <a:rect l="l" t="t" r="r" b="b"/>
              <a:pathLst>
                <a:path w="313690" h="18414">
                  <a:moveTo>
                    <a:pt x="6426" y="17995"/>
                  </a:moveTo>
                  <a:lnTo>
                    <a:pt x="4483" y="14071"/>
                  </a:lnTo>
                  <a:lnTo>
                    <a:pt x="3314" y="9486"/>
                  </a:lnTo>
                  <a:lnTo>
                    <a:pt x="3009" y="4152"/>
                  </a:lnTo>
                  <a:lnTo>
                    <a:pt x="1206" y="0"/>
                  </a:lnTo>
                  <a:lnTo>
                    <a:pt x="2946" y="4152"/>
                  </a:lnTo>
                  <a:lnTo>
                    <a:pt x="0" y="9296"/>
                  </a:lnTo>
                  <a:lnTo>
                    <a:pt x="431" y="13881"/>
                  </a:lnTo>
                  <a:lnTo>
                    <a:pt x="3568" y="17995"/>
                  </a:lnTo>
                  <a:lnTo>
                    <a:pt x="6426" y="17995"/>
                  </a:lnTo>
                  <a:close/>
                </a:path>
                <a:path w="313690" h="18414">
                  <a:moveTo>
                    <a:pt x="313105" y="11772"/>
                  </a:moveTo>
                  <a:lnTo>
                    <a:pt x="312280" y="11772"/>
                  </a:lnTo>
                  <a:lnTo>
                    <a:pt x="311289" y="15963"/>
                  </a:lnTo>
                  <a:lnTo>
                    <a:pt x="310769" y="17983"/>
                  </a:lnTo>
                  <a:lnTo>
                    <a:pt x="311734" y="17983"/>
                  </a:lnTo>
                  <a:lnTo>
                    <a:pt x="312254" y="15963"/>
                  </a:lnTo>
                  <a:lnTo>
                    <a:pt x="312686" y="13893"/>
                  </a:lnTo>
                  <a:lnTo>
                    <a:pt x="313105" y="11772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7917460" y="4568685"/>
              <a:ext cx="1511935" cy="76835"/>
            </a:xfrm>
            <a:custGeom>
              <a:avLst/>
              <a:gdLst/>
              <a:ahLst/>
              <a:cxnLst/>
              <a:rect l="l" t="t" r="r" b="b"/>
              <a:pathLst>
                <a:path w="1511934" h="76835">
                  <a:moveTo>
                    <a:pt x="299300" y="1270"/>
                  </a:moveTo>
                  <a:lnTo>
                    <a:pt x="298856" y="1270"/>
                  </a:lnTo>
                  <a:lnTo>
                    <a:pt x="298856" y="0"/>
                  </a:lnTo>
                  <a:lnTo>
                    <a:pt x="12674" y="0"/>
                  </a:lnTo>
                  <a:lnTo>
                    <a:pt x="0" y="0"/>
                  </a:lnTo>
                  <a:lnTo>
                    <a:pt x="0" y="76631"/>
                  </a:lnTo>
                  <a:lnTo>
                    <a:pt x="1981" y="76631"/>
                  </a:lnTo>
                  <a:lnTo>
                    <a:pt x="1981" y="2578"/>
                  </a:lnTo>
                  <a:lnTo>
                    <a:pt x="12674" y="2578"/>
                  </a:lnTo>
                  <a:lnTo>
                    <a:pt x="299300" y="2540"/>
                  </a:lnTo>
                  <a:lnTo>
                    <a:pt x="299300" y="1270"/>
                  </a:lnTo>
                  <a:close/>
                </a:path>
                <a:path w="1511934" h="76835">
                  <a:moveTo>
                    <a:pt x="382460" y="1270"/>
                  </a:moveTo>
                  <a:lnTo>
                    <a:pt x="381647" y="1270"/>
                  </a:lnTo>
                  <a:lnTo>
                    <a:pt x="381647" y="0"/>
                  </a:lnTo>
                  <a:lnTo>
                    <a:pt x="370065" y="0"/>
                  </a:lnTo>
                  <a:lnTo>
                    <a:pt x="370065" y="1270"/>
                  </a:lnTo>
                  <a:lnTo>
                    <a:pt x="369608" y="1270"/>
                  </a:lnTo>
                  <a:lnTo>
                    <a:pt x="369608" y="2540"/>
                  </a:lnTo>
                  <a:lnTo>
                    <a:pt x="382460" y="2540"/>
                  </a:lnTo>
                  <a:lnTo>
                    <a:pt x="382460" y="1270"/>
                  </a:lnTo>
                  <a:close/>
                </a:path>
                <a:path w="1511934" h="76835">
                  <a:moveTo>
                    <a:pt x="1029982" y="2235"/>
                  </a:moveTo>
                  <a:lnTo>
                    <a:pt x="1028560" y="0"/>
                  </a:lnTo>
                  <a:lnTo>
                    <a:pt x="677456" y="0"/>
                  </a:lnTo>
                  <a:lnTo>
                    <a:pt x="676059" y="2235"/>
                  </a:lnTo>
                  <a:lnTo>
                    <a:pt x="1029982" y="2235"/>
                  </a:lnTo>
                  <a:close/>
                </a:path>
                <a:path w="1511934" h="76835">
                  <a:moveTo>
                    <a:pt x="1385328" y="0"/>
                  </a:moveTo>
                  <a:lnTo>
                    <a:pt x="1324381" y="0"/>
                  </a:lnTo>
                  <a:lnTo>
                    <a:pt x="1324381" y="1270"/>
                  </a:lnTo>
                  <a:lnTo>
                    <a:pt x="1385328" y="1270"/>
                  </a:lnTo>
                  <a:lnTo>
                    <a:pt x="1385328" y="0"/>
                  </a:lnTo>
                  <a:close/>
                </a:path>
                <a:path w="1511934" h="76835">
                  <a:moveTo>
                    <a:pt x="1511528" y="0"/>
                  </a:moveTo>
                  <a:lnTo>
                    <a:pt x="1472920" y="0"/>
                  </a:lnTo>
                  <a:lnTo>
                    <a:pt x="1472920" y="1270"/>
                  </a:lnTo>
                  <a:lnTo>
                    <a:pt x="1511528" y="1270"/>
                  </a:lnTo>
                  <a:lnTo>
                    <a:pt x="1511528" y="0"/>
                  </a:lnTo>
                  <a:close/>
                </a:path>
              </a:pathLst>
            </a:custGeom>
            <a:solidFill>
              <a:srgbClr val="EB57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216523" y="4569898"/>
              <a:ext cx="71120" cy="0"/>
            </a:xfrm>
            <a:custGeom>
              <a:avLst/>
              <a:gdLst/>
              <a:ahLst/>
              <a:cxnLst/>
              <a:rect l="l" t="t" r="r" b="b"/>
              <a:pathLst>
                <a:path w="71120">
                  <a:moveTo>
                    <a:pt x="0" y="0"/>
                  </a:moveTo>
                  <a:lnTo>
                    <a:pt x="70813" y="0"/>
                  </a:lnTo>
                </a:path>
              </a:pathLst>
            </a:custGeom>
            <a:ln w="3175">
              <a:solidFill>
                <a:srgbClr val="EA575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8298714" y="4568685"/>
              <a:ext cx="296214" cy="2387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8946019" y="4568685"/>
              <a:ext cx="296214" cy="2057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10274503" y="4570475"/>
              <a:ext cx="699135" cy="75565"/>
            </a:xfrm>
            <a:custGeom>
              <a:avLst/>
              <a:gdLst/>
              <a:ahLst/>
              <a:cxnLst/>
              <a:rect l="l" t="t" r="r" b="b"/>
              <a:pathLst>
                <a:path w="699134" h="75564">
                  <a:moveTo>
                    <a:pt x="400646" y="12395"/>
                  </a:moveTo>
                  <a:lnTo>
                    <a:pt x="392518" y="228"/>
                  </a:lnTo>
                  <a:lnTo>
                    <a:pt x="261086" y="228"/>
                  </a:lnTo>
                  <a:lnTo>
                    <a:pt x="233654" y="43815"/>
                  </a:lnTo>
                  <a:lnTo>
                    <a:pt x="225628" y="54584"/>
                  </a:lnTo>
                  <a:lnTo>
                    <a:pt x="216992" y="62420"/>
                  </a:lnTo>
                  <a:lnTo>
                    <a:pt x="207924" y="67195"/>
                  </a:lnTo>
                  <a:lnTo>
                    <a:pt x="198513" y="68834"/>
                  </a:lnTo>
                  <a:lnTo>
                    <a:pt x="30022" y="68834"/>
                  </a:lnTo>
                  <a:lnTo>
                    <a:pt x="23647" y="68084"/>
                  </a:lnTo>
                  <a:lnTo>
                    <a:pt x="17475" y="65925"/>
                  </a:lnTo>
                  <a:lnTo>
                    <a:pt x="11557" y="62420"/>
                  </a:lnTo>
                  <a:lnTo>
                    <a:pt x="5588" y="57404"/>
                  </a:lnTo>
                  <a:lnTo>
                    <a:pt x="2463" y="64439"/>
                  </a:lnTo>
                  <a:lnTo>
                    <a:pt x="812" y="69748"/>
                  </a:lnTo>
                  <a:lnTo>
                    <a:pt x="762" y="69900"/>
                  </a:lnTo>
                  <a:lnTo>
                    <a:pt x="647" y="70243"/>
                  </a:lnTo>
                  <a:lnTo>
                    <a:pt x="0" y="75031"/>
                  </a:lnTo>
                  <a:lnTo>
                    <a:pt x="347586" y="75031"/>
                  </a:lnTo>
                  <a:lnTo>
                    <a:pt x="351370" y="73494"/>
                  </a:lnTo>
                  <a:lnTo>
                    <a:pt x="354850" y="71856"/>
                  </a:lnTo>
                  <a:lnTo>
                    <a:pt x="358863" y="69748"/>
                  </a:lnTo>
                  <a:lnTo>
                    <a:pt x="359575" y="69265"/>
                  </a:lnTo>
                  <a:lnTo>
                    <a:pt x="360400" y="68834"/>
                  </a:lnTo>
                  <a:lnTo>
                    <a:pt x="361365" y="68084"/>
                  </a:lnTo>
                  <a:lnTo>
                    <a:pt x="361670" y="68084"/>
                  </a:lnTo>
                  <a:lnTo>
                    <a:pt x="366420" y="65290"/>
                  </a:lnTo>
                  <a:lnTo>
                    <a:pt x="375564" y="57861"/>
                  </a:lnTo>
                  <a:lnTo>
                    <a:pt x="383705" y="48768"/>
                  </a:lnTo>
                  <a:lnTo>
                    <a:pt x="389890" y="39154"/>
                  </a:lnTo>
                  <a:lnTo>
                    <a:pt x="387273" y="42951"/>
                  </a:lnTo>
                  <a:lnTo>
                    <a:pt x="383730" y="48145"/>
                  </a:lnTo>
                  <a:lnTo>
                    <a:pt x="376351" y="56527"/>
                  </a:lnTo>
                  <a:lnTo>
                    <a:pt x="368261" y="63525"/>
                  </a:lnTo>
                  <a:lnTo>
                    <a:pt x="363308" y="66763"/>
                  </a:lnTo>
                  <a:lnTo>
                    <a:pt x="366420" y="64604"/>
                  </a:lnTo>
                  <a:lnTo>
                    <a:pt x="371703" y="59905"/>
                  </a:lnTo>
                  <a:lnTo>
                    <a:pt x="377278" y="53543"/>
                  </a:lnTo>
                  <a:lnTo>
                    <a:pt x="382524" y="48145"/>
                  </a:lnTo>
                  <a:lnTo>
                    <a:pt x="386969" y="42951"/>
                  </a:lnTo>
                  <a:lnTo>
                    <a:pt x="390156" y="38696"/>
                  </a:lnTo>
                  <a:lnTo>
                    <a:pt x="390740" y="37807"/>
                  </a:lnTo>
                  <a:lnTo>
                    <a:pt x="390867" y="37515"/>
                  </a:lnTo>
                  <a:lnTo>
                    <a:pt x="392112" y="35217"/>
                  </a:lnTo>
                  <a:lnTo>
                    <a:pt x="395719" y="27990"/>
                  </a:lnTo>
                  <a:lnTo>
                    <a:pt x="398475" y="20624"/>
                  </a:lnTo>
                  <a:lnTo>
                    <a:pt x="400646" y="12395"/>
                  </a:lnTo>
                  <a:close/>
                </a:path>
                <a:path w="699134" h="75564">
                  <a:moveTo>
                    <a:pt x="698576" y="0"/>
                  </a:moveTo>
                  <a:lnTo>
                    <a:pt x="675411" y="0"/>
                  </a:lnTo>
                  <a:lnTo>
                    <a:pt x="675411" y="228"/>
                  </a:lnTo>
                  <a:lnTo>
                    <a:pt x="482346" y="228"/>
                  </a:lnTo>
                  <a:lnTo>
                    <a:pt x="432219" y="19380"/>
                  </a:lnTo>
                  <a:lnTo>
                    <a:pt x="399059" y="44526"/>
                  </a:lnTo>
                  <a:lnTo>
                    <a:pt x="393839" y="50596"/>
                  </a:lnTo>
                  <a:lnTo>
                    <a:pt x="387426" y="56756"/>
                  </a:lnTo>
                  <a:lnTo>
                    <a:pt x="379564" y="62788"/>
                  </a:lnTo>
                  <a:lnTo>
                    <a:pt x="370967" y="68834"/>
                  </a:lnTo>
                  <a:lnTo>
                    <a:pt x="362381" y="75031"/>
                  </a:lnTo>
                  <a:lnTo>
                    <a:pt x="675411" y="75031"/>
                  </a:lnTo>
                  <a:lnTo>
                    <a:pt x="675411" y="74790"/>
                  </a:lnTo>
                  <a:lnTo>
                    <a:pt x="697953" y="74853"/>
                  </a:lnTo>
                  <a:lnTo>
                    <a:pt x="698576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280091" y="4570806"/>
              <a:ext cx="255439" cy="68491"/>
            </a:xfrm>
            <a:prstGeom prst="rect">
              <a:avLst/>
            </a:prstGeom>
          </p:spPr>
        </p:pic>
        <p:sp>
          <p:nvSpPr>
            <p:cNvPr id="205" name="object 205"/>
            <p:cNvSpPr/>
            <p:nvPr/>
          </p:nvSpPr>
          <p:spPr>
            <a:xfrm>
              <a:off x="9990619" y="4570976"/>
              <a:ext cx="280670" cy="74930"/>
            </a:xfrm>
            <a:custGeom>
              <a:avLst/>
              <a:gdLst/>
              <a:ahLst/>
              <a:cxnLst/>
              <a:rect l="l" t="t" r="r" b="b"/>
              <a:pathLst>
                <a:path w="280670" h="74929">
                  <a:moveTo>
                    <a:pt x="251482" y="0"/>
                  </a:moveTo>
                  <a:lnTo>
                    <a:pt x="16846" y="0"/>
                  </a:lnTo>
                  <a:lnTo>
                    <a:pt x="7638" y="25196"/>
                  </a:lnTo>
                  <a:lnTo>
                    <a:pt x="8032" y="29375"/>
                  </a:lnTo>
                  <a:lnTo>
                    <a:pt x="8464" y="32245"/>
                  </a:lnTo>
                  <a:lnTo>
                    <a:pt x="8807" y="34074"/>
                  </a:lnTo>
                  <a:lnTo>
                    <a:pt x="8299" y="35140"/>
                  </a:lnTo>
                  <a:lnTo>
                    <a:pt x="3731" y="46691"/>
                  </a:lnTo>
                  <a:lnTo>
                    <a:pt x="976" y="56819"/>
                  </a:lnTo>
                  <a:lnTo>
                    <a:pt x="0" y="65605"/>
                  </a:lnTo>
                  <a:lnTo>
                    <a:pt x="768" y="73126"/>
                  </a:lnTo>
                  <a:lnTo>
                    <a:pt x="1332" y="74523"/>
                  </a:lnTo>
                  <a:lnTo>
                    <a:pt x="265575" y="74523"/>
                  </a:lnTo>
                  <a:lnTo>
                    <a:pt x="269766" y="67513"/>
                  </a:lnTo>
                  <a:lnTo>
                    <a:pt x="273589" y="60248"/>
                  </a:lnTo>
                  <a:lnTo>
                    <a:pt x="277463" y="53035"/>
                  </a:lnTo>
                  <a:lnTo>
                    <a:pt x="277678" y="52603"/>
                  </a:lnTo>
                  <a:lnTo>
                    <a:pt x="279533" y="48171"/>
                  </a:lnTo>
                  <a:lnTo>
                    <a:pt x="280498" y="45974"/>
                  </a:lnTo>
                  <a:lnTo>
                    <a:pt x="279901" y="45110"/>
                  </a:lnTo>
                  <a:lnTo>
                    <a:pt x="278745" y="43307"/>
                  </a:lnTo>
                  <a:lnTo>
                    <a:pt x="251482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206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242016" y="4570844"/>
              <a:ext cx="59946" cy="46100"/>
            </a:xfrm>
            <a:prstGeom prst="rect">
              <a:avLst/>
            </a:prstGeom>
          </p:spPr>
        </p:pic>
        <p:sp>
          <p:nvSpPr>
            <p:cNvPr id="207" name="object 207"/>
            <p:cNvSpPr/>
            <p:nvPr/>
          </p:nvSpPr>
          <p:spPr>
            <a:xfrm>
              <a:off x="9668722" y="4570981"/>
              <a:ext cx="338455" cy="74930"/>
            </a:xfrm>
            <a:custGeom>
              <a:avLst/>
              <a:gdLst/>
              <a:ahLst/>
              <a:cxnLst/>
              <a:rect l="l" t="t" r="r" b="b"/>
              <a:pathLst>
                <a:path w="338454" h="74929">
                  <a:moveTo>
                    <a:pt x="142976" y="68313"/>
                  </a:moveTo>
                  <a:lnTo>
                    <a:pt x="0" y="68313"/>
                  </a:lnTo>
                  <a:lnTo>
                    <a:pt x="508" y="70319"/>
                  </a:lnTo>
                  <a:lnTo>
                    <a:pt x="1155" y="72174"/>
                  </a:lnTo>
                  <a:lnTo>
                    <a:pt x="2026" y="74053"/>
                  </a:lnTo>
                  <a:lnTo>
                    <a:pt x="142976" y="74053"/>
                  </a:lnTo>
                  <a:lnTo>
                    <a:pt x="142976" y="68313"/>
                  </a:lnTo>
                  <a:close/>
                </a:path>
                <a:path w="338454" h="74929">
                  <a:moveTo>
                    <a:pt x="320040" y="50"/>
                  </a:moveTo>
                  <a:lnTo>
                    <a:pt x="219354" y="50"/>
                  </a:lnTo>
                  <a:lnTo>
                    <a:pt x="191604" y="44119"/>
                  </a:lnTo>
                  <a:lnTo>
                    <a:pt x="191695" y="58354"/>
                  </a:lnTo>
                  <a:lnTo>
                    <a:pt x="191796" y="74345"/>
                  </a:lnTo>
                  <a:lnTo>
                    <a:pt x="306717" y="74345"/>
                  </a:lnTo>
                  <a:lnTo>
                    <a:pt x="308589" y="66489"/>
                  </a:lnTo>
                  <a:lnTo>
                    <a:pt x="310351" y="58354"/>
                  </a:lnTo>
                  <a:lnTo>
                    <a:pt x="312077" y="50094"/>
                  </a:lnTo>
                  <a:lnTo>
                    <a:pt x="313842" y="41859"/>
                  </a:lnTo>
                  <a:lnTo>
                    <a:pt x="314921" y="34632"/>
                  </a:lnTo>
                  <a:lnTo>
                    <a:pt x="316293" y="27558"/>
                  </a:lnTo>
                  <a:lnTo>
                    <a:pt x="319189" y="21335"/>
                  </a:lnTo>
                  <a:lnTo>
                    <a:pt x="319849" y="18110"/>
                  </a:lnTo>
                  <a:lnTo>
                    <a:pt x="321005" y="14833"/>
                  </a:lnTo>
                  <a:lnTo>
                    <a:pt x="321805" y="11607"/>
                  </a:lnTo>
                  <a:lnTo>
                    <a:pt x="321768" y="5079"/>
                  </a:lnTo>
                  <a:lnTo>
                    <a:pt x="321320" y="3200"/>
                  </a:lnTo>
                  <a:lnTo>
                    <a:pt x="321208" y="2730"/>
                  </a:lnTo>
                  <a:lnTo>
                    <a:pt x="323212" y="2730"/>
                  </a:lnTo>
                  <a:lnTo>
                    <a:pt x="322985" y="2095"/>
                  </a:lnTo>
                  <a:lnTo>
                    <a:pt x="321068" y="2095"/>
                  </a:lnTo>
                  <a:lnTo>
                    <a:pt x="320040" y="50"/>
                  </a:lnTo>
                  <a:close/>
                </a:path>
                <a:path w="338454" h="74929">
                  <a:moveTo>
                    <a:pt x="323212" y="2730"/>
                  </a:moveTo>
                  <a:lnTo>
                    <a:pt x="321208" y="2730"/>
                  </a:lnTo>
                  <a:lnTo>
                    <a:pt x="322008" y="5079"/>
                  </a:lnTo>
                  <a:lnTo>
                    <a:pt x="322194" y="6680"/>
                  </a:lnTo>
                  <a:lnTo>
                    <a:pt x="322160" y="10248"/>
                  </a:lnTo>
                  <a:lnTo>
                    <a:pt x="323011" y="6680"/>
                  </a:lnTo>
                  <a:lnTo>
                    <a:pt x="323380" y="3200"/>
                  </a:lnTo>
                  <a:lnTo>
                    <a:pt x="323212" y="2730"/>
                  </a:lnTo>
                  <a:close/>
                </a:path>
                <a:path w="338454" h="74929">
                  <a:moveTo>
                    <a:pt x="322255" y="50"/>
                  </a:moveTo>
                  <a:lnTo>
                    <a:pt x="320263" y="50"/>
                  </a:lnTo>
                  <a:lnTo>
                    <a:pt x="321068" y="2095"/>
                  </a:lnTo>
                  <a:lnTo>
                    <a:pt x="322985" y="2095"/>
                  </a:lnTo>
                  <a:lnTo>
                    <a:pt x="322255" y="50"/>
                  </a:lnTo>
                  <a:close/>
                </a:path>
                <a:path w="338454" h="74929">
                  <a:moveTo>
                    <a:pt x="338416" y="0"/>
                  </a:moveTo>
                  <a:lnTo>
                    <a:pt x="336410" y="0"/>
                  </a:lnTo>
                  <a:lnTo>
                    <a:pt x="332549" y="5054"/>
                  </a:lnTo>
                  <a:lnTo>
                    <a:pt x="330098" y="11341"/>
                  </a:lnTo>
                  <a:lnTo>
                    <a:pt x="329615" y="19037"/>
                  </a:lnTo>
                  <a:lnTo>
                    <a:pt x="330415" y="11480"/>
                  </a:lnTo>
                  <a:lnTo>
                    <a:pt x="333514" y="5194"/>
                  </a:lnTo>
                  <a:lnTo>
                    <a:pt x="338416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660612" y="4571047"/>
              <a:ext cx="227460" cy="68249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9433939" y="4571187"/>
              <a:ext cx="226288" cy="73698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9594913" y="4571187"/>
              <a:ext cx="63461" cy="68110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9658896" y="4576863"/>
              <a:ext cx="1027430" cy="69215"/>
            </a:xfrm>
            <a:custGeom>
              <a:avLst/>
              <a:gdLst/>
              <a:ahLst/>
              <a:cxnLst/>
              <a:rect l="l" t="t" r="r" b="b"/>
              <a:pathLst>
                <a:path w="1027429" h="69214">
                  <a:moveTo>
                    <a:pt x="1816" y="67970"/>
                  </a:moveTo>
                  <a:lnTo>
                    <a:pt x="1536" y="66205"/>
                  </a:lnTo>
                  <a:lnTo>
                    <a:pt x="1130" y="64350"/>
                  </a:lnTo>
                  <a:lnTo>
                    <a:pt x="609" y="62433"/>
                  </a:lnTo>
                  <a:lnTo>
                    <a:pt x="0" y="62433"/>
                  </a:lnTo>
                  <a:lnTo>
                    <a:pt x="1816" y="67970"/>
                  </a:lnTo>
                  <a:close/>
                </a:path>
                <a:path w="1027429" h="69214">
                  <a:moveTo>
                    <a:pt x="1017054" y="2933"/>
                  </a:moveTo>
                  <a:lnTo>
                    <a:pt x="1014730" y="0"/>
                  </a:lnTo>
                  <a:lnTo>
                    <a:pt x="1016546" y="4787"/>
                  </a:lnTo>
                  <a:lnTo>
                    <a:pt x="1017054" y="2933"/>
                  </a:lnTo>
                  <a:close/>
                </a:path>
                <a:path w="1027429" h="69214">
                  <a:moveTo>
                    <a:pt x="1027125" y="25171"/>
                  </a:moveTo>
                  <a:lnTo>
                    <a:pt x="1014285" y="34264"/>
                  </a:lnTo>
                  <a:lnTo>
                    <a:pt x="1001534" y="44500"/>
                  </a:lnTo>
                  <a:lnTo>
                    <a:pt x="988847" y="55930"/>
                  </a:lnTo>
                  <a:lnTo>
                    <a:pt x="976210" y="68643"/>
                  </a:lnTo>
                  <a:lnTo>
                    <a:pt x="977036" y="68643"/>
                  </a:lnTo>
                  <a:lnTo>
                    <a:pt x="985748" y="62318"/>
                  </a:lnTo>
                  <a:lnTo>
                    <a:pt x="994498" y="56172"/>
                  </a:lnTo>
                  <a:lnTo>
                    <a:pt x="1002512" y="50050"/>
                  </a:lnTo>
                  <a:lnTo>
                    <a:pt x="1009015" y="43776"/>
                  </a:lnTo>
                  <a:lnTo>
                    <a:pt x="1013333" y="38722"/>
                  </a:lnTo>
                  <a:lnTo>
                    <a:pt x="1017803" y="33947"/>
                  </a:lnTo>
                  <a:lnTo>
                    <a:pt x="1022400" y="29438"/>
                  </a:lnTo>
                  <a:lnTo>
                    <a:pt x="1027125" y="25171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2" name="object 212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9650870" y="4609211"/>
              <a:ext cx="8635" cy="30086"/>
            </a:xfrm>
            <a:prstGeom prst="rect">
              <a:avLst/>
            </a:prstGeom>
          </p:spPr>
        </p:pic>
        <p:sp>
          <p:nvSpPr>
            <p:cNvPr id="213" name="object 213"/>
            <p:cNvSpPr/>
            <p:nvPr/>
          </p:nvSpPr>
          <p:spPr>
            <a:xfrm>
              <a:off x="9976375" y="4615132"/>
              <a:ext cx="303530" cy="30480"/>
            </a:xfrm>
            <a:custGeom>
              <a:avLst/>
              <a:gdLst/>
              <a:ahLst/>
              <a:cxnLst/>
              <a:rect l="l" t="t" r="r" b="b"/>
              <a:pathLst>
                <a:path w="303529" h="30479">
                  <a:moveTo>
                    <a:pt x="303504" y="12534"/>
                  </a:moveTo>
                  <a:lnTo>
                    <a:pt x="303125" y="12534"/>
                  </a:lnTo>
                  <a:lnTo>
                    <a:pt x="300037" y="18783"/>
                  </a:lnTo>
                  <a:lnTo>
                    <a:pt x="297637" y="25006"/>
                  </a:lnTo>
                  <a:lnTo>
                    <a:pt x="296900" y="30365"/>
                  </a:lnTo>
                  <a:lnTo>
                    <a:pt x="297776" y="30365"/>
                  </a:lnTo>
                  <a:lnTo>
                    <a:pt x="298424" y="25527"/>
                  </a:lnTo>
                  <a:lnTo>
                    <a:pt x="300291" y="19646"/>
                  </a:lnTo>
                  <a:lnTo>
                    <a:pt x="303504" y="12534"/>
                  </a:lnTo>
                  <a:close/>
                </a:path>
                <a:path w="303529" h="30479">
                  <a:moveTo>
                    <a:pt x="5892" y="0"/>
                  </a:moveTo>
                  <a:lnTo>
                    <a:pt x="4264" y="7476"/>
                  </a:lnTo>
                  <a:lnTo>
                    <a:pt x="1542" y="22867"/>
                  </a:lnTo>
                  <a:lnTo>
                    <a:pt x="0" y="30200"/>
                  </a:lnTo>
                  <a:lnTo>
                    <a:pt x="2281" y="23060"/>
                  </a:lnTo>
                  <a:lnTo>
                    <a:pt x="3806" y="15547"/>
                  </a:lnTo>
                  <a:lnTo>
                    <a:pt x="4908" y="7812"/>
                  </a:lnTo>
                  <a:lnTo>
                    <a:pt x="5892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0279621" y="4621720"/>
              <a:ext cx="3085" cy="5689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10257573" y="4633159"/>
              <a:ext cx="6985" cy="12700"/>
            </a:xfrm>
            <a:custGeom>
              <a:avLst/>
              <a:gdLst/>
              <a:ahLst/>
              <a:cxnLst/>
              <a:rect l="l" t="t" r="r" b="b"/>
              <a:pathLst>
                <a:path w="6984" h="12700">
                  <a:moveTo>
                    <a:pt x="6603" y="0"/>
                  </a:moveTo>
                  <a:lnTo>
                    <a:pt x="4500" y="4279"/>
                  </a:lnTo>
                  <a:lnTo>
                    <a:pt x="2351" y="8432"/>
                  </a:lnTo>
                  <a:lnTo>
                    <a:pt x="0" y="12344"/>
                  </a:lnTo>
                  <a:lnTo>
                    <a:pt x="2565" y="8432"/>
                  </a:lnTo>
                  <a:lnTo>
                    <a:pt x="4698" y="4279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0746781" y="4929540"/>
              <a:ext cx="230224" cy="77787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9831273" y="4936794"/>
              <a:ext cx="711835" cy="71120"/>
            </a:xfrm>
            <a:custGeom>
              <a:avLst/>
              <a:gdLst/>
              <a:ahLst/>
              <a:cxnLst/>
              <a:rect l="l" t="t" r="r" b="b"/>
              <a:pathLst>
                <a:path w="711834" h="71120">
                  <a:moveTo>
                    <a:pt x="286143" y="0"/>
                  </a:moveTo>
                  <a:lnTo>
                    <a:pt x="285851" y="0"/>
                  </a:lnTo>
                  <a:lnTo>
                    <a:pt x="279996" y="37503"/>
                  </a:lnTo>
                  <a:lnTo>
                    <a:pt x="285216" y="0"/>
                  </a:lnTo>
                  <a:lnTo>
                    <a:pt x="174269" y="0"/>
                  </a:lnTo>
                  <a:lnTo>
                    <a:pt x="55448" y="0"/>
                  </a:lnTo>
                  <a:lnTo>
                    <a:pt x="46189" y="7772"/>
                  </a:lnTo>
                  <a:lnTo>
                    <a:pt x="37401" y="16192"/>
                  </a:lnTo>
                  <a:lnTo>
                    <a:pt x="29108" y="25273"/>
                  </a:lnTo>
                  <a:lnTo>
                    <a:pt x="21170" y="35140"/>
                  </a:lnTo>
                  <a:lnTo>
                    <a:pt x="14160" y="45364"/>
                  </a:lnTo>
                  <a:lnTo>
                    <a:pt x="10439" y="51320"/>
                  </a:lnTo>
                  <a:lnTo>
                    <a:pt x="6832" y="57480"/>
                  </a:lnTo>
                  <a:lnTo>
                    <a:pt x="3352" y="63855"/>
                  </a:lnTo>
                  <a:lnTo>
                    <a:pt x="0" y="70485"/>
                  </a:lnTo>
                  <a:lnTo>
                    <a:pt x="276555" y="70485"/>
                  </a:lnTo>
                  <a:lnTo>
                    <a:pt x="276682" y="63855"/>
                  </a:lnTo>
                  <a:lnTo>
                    <a:pt x="276707" y="62509"/>
                  </a:lnTo>
                  <a:lnTo>
                    <a:pt x="277609" y="54000"/>
                  </a:lnTo>
                  <a:lnTo>
                    <a:pt x="278815" y="45364"/>
                  </a:lnTo>
                  <a:lnTo>
                    <a:pt x="279933" y="37795"/>
                  </a:lnTo>
                  <a:lnTo>
                    <a:pt x="279120" y="45364"/>
                  </a:lnTo>
                  <a:lnTo>
                    <a:pt x="279323" y="45364"/>
                  </a:lnTo>
                  <a:lnTo>
                    <a:pt x="286143" y="0"/>
                  </a:lnTo>
                  <a:close/>
                </a:path>
                <a:path w="711834" h="71120">
                  <a:moveTo>
                    <a:pt x="711695" y="25"/>
                  </a:moveTo>
                  <a:lnTo>
                    <a:pt x="294855" y="0"/>
                  </a:lnTo>
                  <a:lnTo>
                    <a:pt x="285953" y="45364"/>
                  </a:lnTo>
                  <a:lnTo>
                    <a:pt x="285838" y="52984"/>
                  </a:lnTo>
                  <a:lnTo>
                    <a:pt x="285711" y="52984"/>
                  </a:lnTo>
                  <a:lnTo>
                    <a:pt x="285711" y="54254"/>
                  </a:lnTo>
                  <a:lnTo>
                    <a:pt x="285877" y="54254"/>
                  </a:lnTo>
                  <a:lnTo>
                    <a:pt x="285877" y="70764"/>
                  </a:lnTo>
                  <a:lnTo>
                    <a:pt x="695172" y="70764"/>
                  </a:lnTo>
                  <a:lnTo>
                    <a:pt x="695172" y="54254"/>
                  </a:lnTo>
                  <a:lnTo>
                    <a:pt x="697344" y="54254"/>
                  </a:lnTo>
                  <a:lnTo>
                    <a:pt x="697344" y="52984"/>
                  </a:lnTo>
                  <a:lnTo>
                    <a:pt x="698258" y="52984"/>
                  </a:lnTo>
                  <a:lnTo>
                    <a:pt x="698258" y="45364"/>
                  </a:lnTo>
                  <a:lnTo>
                    <a:pt x="699033" y="45364"/>
                  </a:lnTo>
                  <a:lnTo>
                    <a:pt x="701484" y="33782"/>
                  </a:lnTo>
                  <a:lnTo>
                    <a:pt x="704240" y="22301"/>
                  </a:lnTo>
                  <a:lnTo>
                    <a:pt x="707555" y="11010"/>
                  </a:lnTo>
                  <a:lnTo>
                    <a:pt x="711695" y="25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9434662" y="4936821"/>
              <a:ext cx="439794" cy="70501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0530663" y="4936821"/>
              <a:ext cx="231401" cy="70488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10116033" y="4936845"/>
              <a:ext cx="741045" cy="70485"/>
            </a:xfrm>
            <a:custGeom>
              <a:avLst/>
              <a:gdLst/>
              <a:ahLst/>
              <a:cxnLst/>
              <a:rect l="l" t="t" r="r" b="b"/>
              <a:pathLst>
                <a:path w="741045" h="70485">
                  <a:moveTo>
                    <a:pt x="584" y="70434"/>
                  </a:moveTo>
                  <a:lnTo>
                    <a:pt x="419" y="65417"/>
                  </a:lnTo>
                  <a:lnTo>
                    <a:pt x="381" y="55206"/>
                  </a:lnTo>
                  <a:lnTo>
                    <a:pt x="127" y="60363"/>
                  </a:lnTo>
                  <a:lnTo>
                    <a:pt x="0" y="70434"/>
                  </a:lnTo>
                  <a:lnTo>
                    <a:pt x="584" y="70434"/>
                  </a:lnTo>
                  <a:close/>
                </a:path>
                <a:path w="741045" h="70485">
                  <a:moveTo>
                    <a:pt x="434594" y="12636"/>
                  </a:moveTo>
                  <a:lnTo>
                    <a:pt x="420751" y="57340"/>
                  </a:lnTo>
                  <a:lnTo>
                    <a:pt x="417296" y="70459"/>
                  </a:lnTo>
                  <a:lnTo>
                    <a:pt x="419531" y="70459"/>
                  </a:lnTo>
                  <a:lnTo>
                    <a:pt x="421246" y="64223"/>
                  </a:lnTo>
                  <a:lnTo>
                    <a:pt x="422884" y="57950"/>
                  </a:lnTo>
                  <a:lnTo>
                    <a:pt x="426021" y="45313"/>
                  </a:lnTo>
                  <a:lnTo>
                    <a:pt x="430110" y="28829"/>
                  </a:lnTo>
                  <a:lnTo>
                    <a:pt x="432269" y="20675"/>
                  </a:lnTo>
                  <a:lnTo>
                    <a:pt x="434594" y="12636"/>
                  </a:lnTo>
                  <a:close/>
                </a:path>
                <a:path w="741045" h="70485">
                  <a:moveTo>
                    <a:pt x="707783" y="0"/>
                  </a:moveTo>
                  <a:lnTo>
                    <a:pt x="440004" y="0"/>
                  </a:lnTo>
                  <a:lnTo>
                    <a:pt x="438886" y="2324"/>
                  </a:lnTo>
                  <a:lnTo>
                    <a:pt x="426415" y="45313"/>
                  </a:lnTo>
                  <a:lnTo>
                    <a:pt x="646023" y="45313"/>
                  </a:lnTo>
                  <a:lnTo>
                    <a:pt x="679818" y="22847"/>
                  </a:lnTo>
                  <a:lnTo>
                    <a:pt x="707783" y="0"/>
                  </a:lnTo>
                  <a:close/>
                </a:path>
                <a:path w="741045" h="70485">
                  <a:moveTo>
                    <a:pt x="740511" y="0"/>
                  </a:moveTo>
                  <a:lnTo>
                    <a:pt x="735914" y="0"/>
                  </a:lnTo>
                  <a:lnTo>
                    <a:pt x="719975" y="5778"/>
                  </a:lnTo>
                  <a:lnTo>
                    <a:pt x="704748" y="12661"/>
                  </a:lnTo>
                  <a:lnTo>
                    <a:pt x="690219" y="20599"/>
                  </a:lnTo>
                  <a:lnTo>
                    <a:pt x="676338" y="29578"/>
                  </a:lnTo>
                  <a:lnTo>
                    <a:pt x="691349" y="20599"/>
                  </a:lnTo>
                  <a:lnTo>
                    <a:pt x="707085" y="12661"/>
                  </a:lnTo>
                  <a:lnTo>
                    <a:pt x="723480" y="5778"/>
                  </a:lnTo>
                  <a:lnTo>
                    <a:pt x="740511" y="0"/>
                  </a:lnTo>
                  <a:close/>
                </a:path>
              </a:pathLst>
            </a:custGeom>
            <a:solidFill>
              <a:srgbClr val="FAC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0623988" y="4570681"/>
              <a:ext cx="133350" cy="74930"/>
            </a:xfrm>
            <a:custGeom>
              <a:avLst/>
              <a:gdLst/>
              <a:ahLst/>
              <a:cxnLst/>
              <a:rect l="l" t="t" r="r" b="b"/>
              <a:pathLst>
                <a:path w="133350" h="74929">
                  <a:moveTo>
                    <a:pt x="43420" y="0"/>
                  </a:moveTo>
                  <a:lnTo>
                    <a:pt x="43033" y="0"/>
                  </a:lnTo>
                  <a:lnTo>
                    <a:pt x="45351" y="1701"/>
                  </a:lnTo>
                  <a:lnTo>
                    <a:pt x="47447" y="3606"/>
                  </a:lnTo>
                  <a:lnTo>
                    <a:pt x="49301" y="5676"/>
                  </a:lnTo>
                  <a:lnTo>
                    <a:pt x="49644" y="6184"/>
                  </a:lnTo>
                  <a:lnTo>
                    <a:pt x="51968" y="9118"/>
                  </a:lnTo>
                  <a:lnTo>
                    <a:pt x="51460" y="10972"/>
                  </a:lnTo>
                  <a:lnTo>
                    <a:pt x="51674" y="12285"/>
                  </a:lnTo>
                  <a:lnTo>
                    <a:pt x="51752" y="12763"/>
                  </a:lnTo>
                  <a:lnTo>
                    <a:pt x="51612" y="14693"/>
                  </a:lnTo>
                  <a:lnTo>
                    <a:pt x="51028" y="16687"/>
                  </a:lnTo>
                  <a:lnTo>
                    <a:pt x="50564" y="20408"/>
                  </a:lnTo>
                  <a:lnTo>
                    <a:pt x="50502" y="20908"/>
                  </a:lnTo>
                  <a:lnTo>
                    <a:pt x="50394" y="21767"/>
                  </a:lnTo>
                  <a:lnTo>
                    <a:pt x="50304" y="22491"/>
                  </a:lnTo>
                  <a:lnTo>
                    <a:pt x="47193" y="29438"/>
                  </a:lnTo>
                  <a:lnTo>
                    <a:pt x="41262" y="37655"/>
                  </a:lnTo>
                  <a:lnTo>
                    <a:pt x="34222" y="48560"/>
                  </a:lnTo>
                  <a:lnTo>
                    <a:pt x="26082" y="57654"/>
                  </a:lnTo>
                  <a:lnTo>
                    <a:pt x="16937" y="65087"/>
                  </a:lnTo>
                  <a:lnTo>
                    <a:pt x="6883" y="71005"/>
                  </a:lnTo>
                  <a:lnTo>
                    <a:pt x="4622" y="72402"/>
                  </a:lnTo>
                  <a:lnTo>
                    <a:pt x="2324" y="73672"/>
                  </a:lnTo>
                  <a:lnTo>
                    <a:pt x="0" y="74815"/>
                  </a:lnTo>
                  <a:lnTo>
                    <a:pt x="11125" y="74815"/>
                  </a:lnTo>
                  <a:lnTo>
                    <a:pt x="23763" y="62110"/>
                  </a:lnTo>
                  <a:lnTo>
                    <a:pt x="36447" y="50676"/>
                  </a:lnTo>
                  <a:lnTo>
                    <a:pt x="49196" y="40447"/>
                  </a:lnTo>
                  <a:lnTo>
                    <a:pt x="62026" y="31356"/>
                  </a:lnTo>
                  <a:lnTo>
                    <a:pt x="75748" y="20908"/>
                  </a:lnTo>
                  <a:lnTo>
                    <a:pt x="90341" y="12285"/>
                  </a:lnTo>
                  <a:lnTo>
                    <a:pt x="105725" y="5336"/>
                  </a:lnTo>
                  <a:lnTo>
                    <a:pt x="49124" y="5336"/>
                  </a:lnTo>
                  <a:lnTo>
                    <a:pt x="48915" y="4964"/>
                  </a:lnTo>
                  <a:lnTo>
                    <a:pt x="47675" y="3365"/>
                  </a:lnTo>
                  <a:lnTo>
                    <a:pt x="45882" y="1701"/>
                  </a:lnTo>
                  <a:lnTo>
                    <a:pt x="44845" y="965"/>
                  </a:lnTo>
                  <a:lnTo>
                    <a:pt x="43420" y="0"/>
                  </a:lnTo>
                  <a:close/>
                </a:path>
                <a:path w="133350" h="74929">
                  <a:moveTo>
                    <a:pt x="45612" y="29438"/>
                  </a:moveTo>
                  <a:lnTo>
                    <a:pt x="45000" y="30429"/>
                  </a:lnTo>
                  <a:lnTo>
                    <a:pt x="44520" y="31356"/>
                  </a:lnTo>
                  <a:lnTo>
                    <a:pt x="45161" y="30429"/>
                  </a:lnTo>
                  <a:lnTo>
                    <a:pt x="45612" y="29438"/>
                  </a:lnTo>
                  <a:close/>
                </a:path>
                <a:path w="133350" h="74929">
                  <a:moveTo>
                    <a:pt x="132909" y="0"/>
                  </a:moveTo>
                  <a:lnTo>
                    <a:pt x="94485" y="10972"/>
                  </a:lnTo>
                  <a:lnTo>
                    <a:pt x="66422" y="28579"/>
                  </a:lnTo>
                  <a:lnTo>
                    <a:pt x="82748" y="19172"/>
                  </a:lnTo>
                  <a:lnTo>
                    <a:pt x="99280" y="11345"/>
                  </a:lnTo>
                  <a:lnTo>
                    <a:pt x="116086" y="4964"/>
                  </a:lnTo>
                  <a:lnTo>
                    <a:pt x="132909" y="0"/>
                  </a:lnTo>
                  <a:close/>
                </a:path>
                <a:path w="133350" h="74929">
                  <a:moveTo>
                    <a:pt x="51177" y="12285"/>
                  </a:moveTo>
                  <a:lnTo>
                    <a:pt x="51026" y="12763"/>
                  </a:lnTo>
                  <a:lnTo>
                    <a:pt x="49009" y="20408"/>
                  </a:lnTo>
                  <a:lnTo>
                    <a:pt x="46237" y="27829"/>
                  </a:lnTo>
                  <a:lnTo>
                    <a:pt x="47053" y="26276"/>
                  </a:lnTo>
                  <a:lnTo>
                    <a:pt x="48856" y="21767"/>
                  </a:lnTo>
                  <a:lnTo>
                    <a:pt x="51028" y="16687"/>
                  </a:lnTo>
                  <a:lnTo>
                    <a:pt x="51095" y="14693"/>
                  </a:lnTo>
                  <a:lnTo>
                    <a:pt x="51177" y="12285"/>
                  </a:lnTo>
                  <a:close/>
                </a:path>
                <a:path w="133350" h="74929">
                  <a:moveTo>
                    <a:pt x="44754" y="0"/>
                  </a:moveTo>
                  <a:lnTo>
                    <a:pt x="45843" y="965"/>
                  </a:lnTo>
                  <a:lnTo>
                    <a:pt x="46640" y="1701"/>
                  </a:lnTo>
                  <a:lnTo>
                    <a:pt x="48020" y="3365"/>
                  </a:lnTo>
                  <a:lnTo>
                    <a:pt x="48864" y="4964"/>
                  </a:lnTo>
                  <a:lnTo>
                    <a:pt x="49141" y="5336"/>
                  </a:lnTo>
                  <a:lnTo>
                    <a:pt x="105725" y="5336"/>
                  </a:lnTo>
                  <a:lnTo>
                    <a:pt x="116507" y="1701"/>
                  </a:lnTo>
                  <a:lnTo>
                    <a:pt x="52927" y="1701"/>
                  </a:lnTo>
                  <a:lnTo>
                    <a:pt x="48069" y="965"/>
                  </a:lnTo>
                  <a:lnTo>
                    <a:pt x="44754" y="0"/>
                  </a:lnTo>
                  <a:close/>
                </a:path>
                <a:path w="133350" h="74929">
                  <a:moveTo>
                    <a:pt x="121554" y="0"/>
                  </a:moveTo>
                  <a:lnTo>
                    <a:pt x="65955" y="0"/>
                  </a:lnTo>
                  <a:lnTo>
                    <a:pt x="62692" y="965"/>
                  </a:lnTo>
                  <a:lnTo>
                    <a:pt x="57862" y="1701"/>
                  </a:lnTo>
                  <a:lnTo>
                    <a:pt x="116507" y="1701"/>
                  </a:lnTo>
                  <a:lnTo>
                    <a:pt x="121554" y="0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0671262" y="4571403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177" y="0"/>
                  </a:lnTo>
                </a:path>
              </a:pathLst>
            </a:custGeom>
            <a:ln w="3175">
              <a:solidFill>
                <a:srgbClr val="F6A6A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0257637" y="4616946"/>
              <a:ext cx="22225" cy="28575"/>
            </a:xfrm>
            <a:custGeom>
              <a:avLst/>
              <a:gdLst/>
              <a:ahLst/>
              <a:cxnLst/>
              <a:rect l="l" t="t" r="r" b="b"/>
              <a:pathLst>
                <a:path w="22225" h="28575">
                  <a:moveTo>
                    <a:pt x="14492" y="1485"/>
                  </a:moveTo>
                  <a:lnTo>
                    <a:pt x="13411" y="1485"/>
                  </a:lnTo>
                  <a:lnTo>
                    <a:pt x="9639" y="9639"/>
                  </a:lnTo>
                  <a:lnTo>
                    <a:pt x="7696" y="13716"/>
                  </a:lnTo>
                  <a:lnTo>
                    <a:pt x="6540" y="16217"/>
                  </a:lnTo>
                  <a:lnTo>
                    <a:pt x="4635" y="20485"/>
                  </a:lnTo>
                  <a:lnTo>
                    <a:pt x="2501" y="24650"/>
                  </a:lnTo>
                  <a:lnTo>
                    <a:pt x="0" y="28562"/>
                  </a:lnTo>
                  <a:lnTo>
                    <a:pt x="15633" y="28562"/>
                  </a:lnTo>
                  <a:lnTo>
                    <a:pt x="16383" y="23190"/>
                  </a:lnTo>
                  <a:lnTo>
                    <a:pt x="18770" y="16967"/>
                  </a:lnTo>
                  <a:lnTo>
                    <a:pt x="21983" y="10464"/>
                  </a:lnTo>
                  <a:lnTo>
                    <a:pt x="19189" y="7645"/>
                  </a:lnTo>
                  <a:lnTo>
                    <a:pt x="16545" y="4432"/>
                  </a:lnTo>
                  <a:lnTo>
                    <a:pt x="14492" y="1485"/>
                  </a:lnTo>
                  <a:close/>
                </a:path>
                <a:path w="22225" h="28575">
                  <a:moveTo>
                    <a:pt x="13474" y="0"/>
                  </a:moveTo>
                  <a:lnTo>
                    <a:pt x="12509" y="2209"/>
                  </a:lnTo>
                  <a:lnTo>
                    <a:pt x="11595" y="4432"/>
                  </a:lnTo>
                  <a:lnTo>
                    <a:pt x="10655" y="6629"/>
                  </a:lnTo>
                  <a:lnTo>
                    <a:pt x="13411" y="1485"/>
                  </a:lnTo>
                  <a:lnTo>
                    <a:pt x="14492" y="1485"/>
                  </a:lnTo>
                  <a:lnTo>
                    <a:pt x="14009" y="787"/>
                  </a:lnTo>
                  <a:lnTo>
                    <a:pt x="13754" y="787"/>
                  </a:lnTo>
                  <a:lnTo>
                    <a:pt x="13728" y="381"/>
                  </a:lnTo>
                  <a:lnTo>
                    <a:pt x="13601" y="203"/>
                  </a:lnTo>
                  <a:lnTo>
                    <a:pt x="13474" y="0"/>
                  </a:lnTo>
                  <a:close/>
                </a:path>
                <a:path w="22225" h="28575">
                  <a:moveTo>
                    <a:pt x="13868" y="584"/>
                  </a:moveTo>
                  <a:lnTo>
                    <a:pt x="13754" y="787"/>
                  </a:lnTo>
                  <a:lnTo>
                    <a:pt x="14009" y="787"/>
                  </a:lnTo>
                  <a:lnTo>
                    <a:pt x="13868" y="584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24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0271112" y="4570806"/>
              <a:ext cx="45694" cy="56603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9640164" y="4570983"/>
              <a:ext cx="916305" cy="436880"/>
            </a:xfrm>
            <a:custGeom>
              <a:avLst/>
              <a:gdLst/>
              <a:ahLst/>
              <a:cxnLst/>
              <a:rect l="l" t="t" r="r" b="b"/>
              <a:pathLst>
                <a:path w="916304" h="436879">
                  <a:moveTo>
                    <a:pt x="2603" y="377139"/>
                  </a:moveTo>
                  <a:lnTo>
                    <a:pt x="2578" y="365848"/>
                  </a:lnTo>
                  <a:lnTo>
                    <a:pt x="1371" y="365848"/>
                  </a:lnTo>
                  <a:lnTo>
                    <a:pt x="215" y="411175"/>
                  </a:lnTo>
                  <a:lnTo>
                    <a:pt x="0" y="436257"/>
                  </a:lnTo>
                  <a:lnTo>
                    <a:pt x="876" y="436257"/>
                  </a:lnTo>
                  <a:lnTo>
                    <a:pt x="1816" y="411175"/>
                  </a:lnTo>
                  <a:lnTo>
                    <a:pt x="2463" y="388467"/>
                  </a:lnTo>
                  <a:lnTo>
                    <a:pt x="2603" y="377139"/>
                  </a:lnTo>
                  <a:close/>
                </a:path>
                <a:path w="916304" h="436879">
                  <a:moveTo>
                    <a:pt x="11442" y="395173"/>
                  </a:moveTo>
                  <a:lnTo>
                    <a:pt x="11303" y="373100"/>
                  </a:lnTo>
                  <a:lnTo>
                    <a:pt x="11188" y="365848"/>
                  </a:lnTo>
                  <a:lnTo>
                    <a:pt x="3225" y="365848"/>
                  </a:lnTo>
                  <a:lnTo>
                    <a:pt x="3263" y="377151"/>
                  </a:lnTo>
                  <a:lnTo>
                    <a:pt x="3111" y="388493"/>
                  </a:lnTo>
                  <a:lnTo>
                    <a:pt x="2832" y="399834"/>
                  </a:lnTo>
                  <a:lnTo>
                    <a:pt x="2463" y="411175"/>
                  </a:lnTo>
                  <a:lnTo>
                    <a:pt x="2184" y="419557"/>
                  </a:lnTo>
                  <a:lnTo>
                    <a:pt x="1828" y="427926"/>
                  </a:lnTo>
                  <a:lnTo>
                    <a:pt x="1536" y="436257"/>
                  </a:lnTo>
                  <a:lnTo>
                    <a:pt x="9994" y="436257"/>
                  </a:lnTo>
                  <a:lnTo>
                    <a:pt x="10909" y="411175"/>
                  </a:lnTo>
                  <a:lnTo>
                    <a:pt x="11442" y="395173"/>
                  </a:lnTo>
                  <a:close/>
                </a:path>
                <a:path w="916304" h="436879">
                  <a:moveTo>
                    <a:pt x="27533" y="73901"/>
                  </a:moveTo>
                  <a:lnTo>
                    <a:pt x="26314" y="72136"/>
                  </a:lnTo>
                  <a:lnTo>
                    <a:pt x="25590" y="70269"/>
                  </a:lnTo>
                  <a:lnTo>
                    <a:pt x="25425" y="68313"/>
                  </a:lnTo>
                  <a:lnTo>
                    <a:pt x="19342" y="68313"/>
                  </a:lnTo>
                  <a:lnTo>
                    <a:pt x="19862" y="70269"/>
                  </a:lnTo>
                  <a:lnTo>
                    <a:pt x="20281" y="72136"/>
                  </a:lnTo>
                  <a:lnTo>
                    <a:pt x="20561" y="73901"/>
                  </a:lnTo>
                  <a:lnTo>
                    <a:pt x="27533" y="73901"/>
                  </a:lnTo>
                  <a:close/>
                </a:path>
                <a:path w="916304" h="436879">
                  <a:moveTo>
                    <a:pt x="245135" y="365823"/>
                  </a:moveTo>
                  <a:lnTo>
                    <a:pt x="235153" y="365823"/>
                  </a:lnTo>
                  <a:lnTo>
                    <a:pt x="228739" y="374929"/>
                  </a:lnTo>
                  <a:lnTo>
                    <a:pt x="211429" y="397383"/>
                  </a:lnTo>
                  <a:lnTo>
                    <a:pt x="189407" y="429602"/>
                  </a:lnTo>
                  <a:lnTo>
                    <a:pt x="185521" y="436270"/>
                  </a:lnTo>
                  <a:lnTo>
                    <a:pt x="190474" y="436270"/>
                  </a:lnTo>
                  <a:lnTo>
                    <a:pt x="193814" y="429704"/>
                  </a:lnTo>
                  <a:lnTo>
                    <a:pt x="197307" y="423341"/>
                  </a:lnTo>
                  <a:lnTo>
                    <a:pt x="219379" y="391414"/>
                  </a:lnTo>
                  <a:lnTo>
                    <a:pt x="241935" y="368465"/>
                  </a:lnTo>
                  <a:lnTo>
                    <a:pt x="245135" y="365823"/>
                  </a:lnTo>
                  <a:close/>
                </a:path>
                <a:path w="916304" h="436879">
                  <a:moveTo>
                    <a:pt x="358749" y="35140"/>
                  </a:moveTo>
                  <a:lnTo>
                    <a:pt x="351929" y="51955"/>
                  </a:lnTo>
                  <a:lnTo>
                    <a:pt x="351790" y="52120"/>
                  </a:lnTo>
                  <a:lnTo>
                    <a:pt x="350354" y="59702"/>
                  </a:lnTo>
                  <a:lnTo>
                    <a:pt x="350253" y="60960"/>
                  </a:lnTo>
                  <a:lnTo>
                    <a:pt x="350139" y="65608"/>
                  </a:lnTo>
                  <a:lnTo>
                    <a:pt x="350126" y="67208"/>
                  </a:lnTo>
                  <a:lnTo>
                    <a:pt x="351218" y="73126"/>
                  </a:lnTo>
                  <a:lnTo>
                    <a:pt x="350443" y="65608"/>
                  </a:lnTo>
                  <a:lnTo>
                    <a:pt x="351421" y="56819"/>
                  </a:lnTo>
                  <a:lnTo>
                    <a:pt x="354177" y="46697"/>
                  </a:lnTo>
                  <a:lnTo>
                    <a:pt x="358749" y="35140"/>
                  </a:lnTo>
                  <a:close/>
                </a:path>
                <a:path w="916304" h="436879">
                  <a:moveTo>
                    <a:pt x="364959" y="0"/>
                  </a:moveTo>
                  <a:lnTo>
                    <a:pt x="350786" y="0"/>
                  </a:lnTo>
                  <a:lnTo>
                    <a:pt x="351917" y="3200"/>
                  </a:lnTo>
                  <a:lnTo>
                    <a:pt x="351561" y="6680"/>
                  </a:lnTo>
                  <a:lnTo>
                    <a:pt x="350710" y="10248"/>
                  </a:lnTo>
                  <a:lnTo>
                    <a:pt x="350177" y="14300"/>
                  </a:lnTo>
                  <a:lnTo>
                    <a:pt x="350342" y="11607"/>
                  </a:lnTo>
                  <a:lnTo>
                    <a:pt x="349554" y="14833"/>
                  </a:lnTo>
                  <a:lnTo>
                    <a:pt x="348399" y="18110"/>
                  </a:lnTo>
                  <a:lnTo>
                    <a:pt x="347738" y="21336"/>
                  </a:lnTo>
                  <a:lnTo>
                    <a:pt x="344843" y="27559"/>
                  </a:lnTo>
                  <a:lnTo>
                    <a:pt x="343573" y="34061"/>
                  </a:lnTo>
                  <a:lnTo>
                    <a:pt x="343458" y="34632"/>
                  </a:lnTo>
                  <a:lnTo>
                    <a:pt x="342646" y="40144"/>
                  </a:lnTo>
                  <a:lnTo>
                    <a:pt x="342595" y="40513"/>
                  </a:lnTo>
                  <a:lnTo>
                    <a:pt x="342785" y="40144"/>
                  </a:lnTo>
                  <a:lnTo>
                    <a:pt x="343941" y="35140"/>
                  </a:lnTo>
                  <a:lnTo>
                    <a:pt x="345211" y="29984"/>
                  </a:lnTo>
                  <a:lnTo>
                    <a:pt x="346824" y="24714"/>
                  </a:lnTo>
                  <a:lnTo>
                    <a:pt x="346875" y="24549"/>
                  </a:lnTo>
                  <a:lnTo>
                    <a:pt x="348183" y="21831"/>
                  </a:lnTo>
                  <a:lnTo>
                    <a:pt x="349084" y="19392"/>
                  </a:lnTo>
                  <a:lnTo>
                    <a:pt x="349186" y="19113"/>
                  </a:lnTo>
                  <a:lnTo>
                    <a:pt x="349834" y="16611"/>
                  </a:lnTo>
                  <a:lnTo>
                    <a:pt x="349123" y="21336"/>
                  </a:lnTo>
                  <a:lnTo>
                    <a:pt x="343611" y="38569"/>
                  </a:lnTo>
                  <a:lnTo>
                    <a:pt x="342823" y="41287"/>
                  </a:lnTo>
                  <a:lnTo>
                    <a:pt x="342214" y="43700"/>
                  </a:lnTo>
                  <a:lnTo>
                    <a:pt x="342099" y="44145"/>
                  </a:lnTo>
                  <a:lnTo>
                    <a:pt x="341160" y="51600"/>
                  </a:lnTo>
                  <a:lnTo>
                    <a:pt x="340017" y="59702"/>
                  </a:lnTo>
                  <a:lnTo>
                    <a:pt x="338493" y="67208"/>
                  </a:lnTo>
                  <a:lnTo>
                    <a:pt x="336207" y="74383"/>
                  </a:lnTo>
                  <a:lnTo>
                    <a:pt x="351358" y="74383"/>
                  </a:lnTo>
                  <a:lnTo>
                    <a:pt x="349935" y="68186"/>
                  </a:lnTo>
                  <a:lnTo>
                    <a:pt x="349973" y="60960"/>
                  </a:lnTo>
                  <a:lnTo>
                    <a:pt x="351612" y="52616"/>
                  </a:lnTo>
                  <a:lnTo>
                    <a:pt x="351790" y="52120"/>
                  </a:lnTo>
                  <a:lnTo>
                    <a:pt x="354761" y="43700"/>
                  </a:lnTo>
                  <a:lnTo>
                    <a:pt x="355028" y="43103"/>
                  </a:lnTo>
                  <a:lnTo>
                    <a:pt x="355460" y="41859"/>
                  </a:lnTo>
                  <a:lnTo>
                    <a:pt x="356133" y="40144"/>
                  </a:lnTo>
                  <a:lnTo>
                    <a:pt x="358889" y="34632"/>
                  </a:lnTo>
                  <a:lnTo>
                    <a:pt x="359079" y="34226"/>
                  </a:lnTo>
                  <a:lnTo>
                    <a:pt x="359156" y="34061"/>
                  </a:lnTo>
                  <a:lnTo>
                    <a:pt x="358597" y="30556"/>
                  </a:lnTo>
                  <a:lnTo>
                    <a:pt x="358482" y="29425"/>
                  </a:lnTo>
                  <a:lnTo>
                    <a:pt x="358089" y="25196"/>
                  </a:lnTo>
                  <a:lnTo>
                    <a:pt x="358165" y="19113"/>
                  </a:lnTo>
                  <a:lnTo>
                    <a:pt x="358228" y="18110"/>
                  </a:lnTo>
                  <a:lnTo>
                    <a:pt x="358317" y="16611"/>
                  </a:lnTo>
                  <a:lnTo>
                    <a:pt x="358394" y="15468"/>
                  </a:lnTo>
                  <a:lnTo>
                    <a:pt x="358635" y="11607"/>
                  </a:lnTo>
                  <a:lnTo>
                    <a:pt x="358648" y="11341"/>
                  </a:lnTo>
                  <a:lnTo>
                    <a:pt x="361099" y="5054"/>
                  </a:lnTo>
                  <a:lnTo>
                    <a:pt x="364959" y="0"/>
                  </a:lnTo>
                  <a:close/>
                </a:path>
                <a:path w="916304" h="436879">
                  <a:moveTo>
                    <a:pt x="484276" y="365810"/>
                  </a:moveTo>
                  <a:lnTo>
                    <a:pt x="477253" y="365810"/>
                  </a:lnTo>
                  <a:lnTo>
                    <a:pt x="475818" y="376021"/>
                  </a:lnTo>
                  <a:lnTo>
                    <a:pt x="472160" y="399389"/>
                  </a:lnTo>
                  <a:lnTo>
                    <a:pt x="470446" y="411175"/>
                  </a:lnTo>
                  <a:lnTo>
                    <a:pt x="469963" y="414985"/>
                  </a:lnTo>
                  <a:lnTo>
                    <a:pt x="469366" y="422097"/>
                  </a:lnTo>
                  <a:lnTo>
                    <a:pt x="469074" y="429221"/>
                  </a:lnTo>
                  <a:lnTo>
                    <a:pt x="469239" y="436295"/>
                  </a:lnTo>
                  <a:lnTo>
                    <a:pt x="475869" y="436295"/>
                  </a:lnTo>
                  <a:lnTo>
                    <a:pt x="475856" y="431330"/>
                  </a:lnTo>
                  <a:lnTo>
                    <a:pt x="475996" y="426224"/>
                  </a:lnTo>
                  <a:lnTo>
                    <a:pt x="476250" y="421068"/>
                  </a:lnTo>
                  <a:lnTo>
                    <a:pt x="476250" y="417779"/>
                  </a:lnTo>
                  <a:lnTo>
                    <a:pt x="476427" y="411175"/>
                  </a:lnTo>
                  <a:lnTo>
                    <a:pt x="477113" y="399529"/>
                  </a:lnTo>
                  <a:lnTo>
                    <a:pt x="478536" y="387781"/>
                  </a:lnTo>
                  <a:lnTo>
                    <a:pt x="480847" y="376593"/>
                  </a:lnTo>
                  <a:lnTo>
                    <a:pt x="484276" y="365810"/>
                  </a:lnTo>
                  <a:close/>
                </a:path>
                <a:path w="916304" h="436879">
                  <a:moveTo>
                    <a:pt x="485965" y="365810"/>
                  </a:moveTo>
                  <a:lnTo>
                    <a:pt x="485000" y="365810"/>
                  </a:lnTo>
                  <a:lnTo>
                    <a:pt x="481685" y="376021"/>
                  </a:lnTo>
                  <a:lnTo>
                    <a:pt x="479374" y="386727"/>
                  </a:lnTo>
                  <a:lnTo>
                    <a:pt x="477901" y="397802"/>
                  </a:lnTo>
                  <a:lnTo>
                    <a:pt x="477113" y="409041"/>
                  </a:lnTo>
                  <a:lnTo>
                    <a:pt x="478447" y="397802"/>
                  </a:lnTo>
                  <a:lnTo>
                    <a:pt x="480326" y="386727"/>
                  </a:lnTo>
                  <a:lnTo>
                    <a:pt x="482803" y="376021"/>
                  </a:lnTo>
                  <a:lnTo>
                    <a:pt x="485965" y="365810"/>
                  </a:lnTo>
                  <a:close/>
                </a:path>
                <a:path w="916304" h="436879">
                  <a:moveTo>
                    <a:pt x="914730" y="365848"/>
                  </a:moveTo>
                  <a:lnTo>
                    <a:pt x="903503" y="365848"/>
                  </a:lnTo>
                  <a:lnTo>
                    <a:pt x="899883" y="377101"/>
                  </a:lnTo>
                  <a:lnTo>
                    <a:pt x="896581" y="388505"/>
                  </a:lnTo>
                  <a:lnTo>
                    <a:pt x="893546" y="399897"/>
                  </a:lnTo>
                  <a:lnTo>
                    <a:pt x="890689" y="411175"/>
                  </a:lnTo>
                  <a:lnTo>
                    <a:pt x="890498" y="411975"/>
                  </a:lnTo>
                  <a:lnTo>
                    <a:pt x="887222" y="428307"/>
                  </a:lnTo>
                  <a:lnTo>
                    <a:pt x="885139" y="436321"/>
                  </a:lnTo>
                  <a:lnTo>
                    <a:pt x="893165" y="436321"/>
                  </a:lnTo>
                  <a:lnTo>
                    <a:pt x="896620" y="423202"/>
                  </a:lnTo>
                  <a:lnTo>
                    <a:pt x="899960" y="411175"/>
                  </a:lnTo>
                  <a:lnTo>
                    <a:pt x="902639" y="401993"/>
                  </a:lnTo>
                  <a:lnTo>
                    <a:pt x="905268" y="393496"/>
                  </a:lnTo>
                  <a:lnTo>
                    <a:pt x="907872" y="385673"/>
                  </a:lnTo>
                  <a:lnTo>
                    <a:pt x="910450" y="378498"/>
                  </a:lnTo>
                  <a:lnTo>
                    <a:pt x="911783" y="374192"/>
                  </a:lnTo>
                  <a:lnTo>
                    <a:pt x="913168" y="369989"/>
                  </a:lnTo>
                  <a:lnTo>
                    <a:pt x="914730" y="365848"/>
                  </a:lnTo>
                  <a:close/>
                </a:path>
                <a:path w="916304" h="436879">
                  <a:moveTo>
                    <a:pt x="915885" y="365848"/>
                  </a:moveTo>
                  <a:lnTo>
                    <a:pt x="915149" y="365848"/>
                  </a:lnTo>
                  <a:lnTo>
                    <a:pt x="914222" y="368312"/>
                  </a:lnTo>
                  <a:lnTo>
                    <a:pt x="913371" y="370827"/>
                  </a:lnTo>
                  <a:lnTo>
                    <a:pt x="912558" y="373354"/>
                  </a:lnTo>
                  <a:lnTo>
                    <a:pt x="914717" y="368312"/>
                  </a:lnTo>
                  <a:lnTo>
                    <a:pt x="915885" y="365848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6" name="object 226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0729897" y="4936839"/>
              <a:ext cx="122055" cy="70471"/>
            </a:xfrm>
            <a:prstGeom prst="rect">
              <a:avLst/>
            </a:prstGeom>
          </p:spPr>
        </p:pic>
        <p:sp>
          <p:nvSpPr>
            <p:cNvPr id="227" name="object 227"/>
            <p:cNvSpPr/>
            <p:nvPr/>
          </p:nvSpPr>
          <p:spPr>
            <a:xfrm>
              <a:off x="9650781" y="4975237"/>
              <a:ext cx="877569" cy="32384"/>
            </a:xfrm>
            <a:custGeom>
              <a:avLst/>
              <a:gdLst/>
              <a:ahLst/>
              <a:cxnLst/>
              <a:rect l="l" t="t" r="r" b="b"/>
              <a:pathLst>
                <a:path w="877570" h="32385">
                  <a:moveTo>
                    <a:pt x="596" y="14947"/>
                  </a:moveTo>
                  <a:lnTo>
                    <a:pt x="406" y="20802"/>
                  </a:lnTo>
                  <a:lnTo>
                    <a:pt x="152" y="26492"/>
                  </a:lnTo>
                  <a:lnTo>
                    <a:pt x="0" y="32004"/>
                  </a:lnTo>
                  <a:lnTo>
                    <a:pt x="342" y="32004"/>
                  </a:lnTo>
                  <a:lnTo>
                    <a:pt x="419" y="26492"/>
                  </a:lnTo>
                  <a:lnTo>
                    <a:pt x="533" y="20802"/>
                  </a:lnTo>
                  <a:lnTo>
                    <a:pt x="596" y="14947"/>
                  </a:lnTo>
                  <a:close/>
                </a:path>
                <a:path w="877570" h="32385">
                  <a:moveTo>
                    <a:pt x="194652" y="6921"/>
                  </a:moveTo>
                  <a:lnTo>
                    <a:pt x="194449" y="6921"/>
                  </a:lnTo>
                  <a:lnTo>
                    <a:pt x="190652" y="12890"/>
                  </a:lnTo>
                  <a:lnTo>
                    <a:pt x="187020" y="19062"/>
                  </a:lnTo>
                  <a:lnTo>
                    <a:pt x="183553" y="25438"/>
                  </a:lnTo>
                  <a:lnTo>
                    <a:pt x="180251" y="32016"/>
                  </a:lnTo>
                  <a:lnTo>
                    <a:pt x="180505" y="32016"/>
                  </a:lnTo>
                  <a:lnTo>
                    <a:pt x="183857" y="25412"/>
                  </a:lnTo>
                  <a:lnTo>
                    <a:pt x="187325" y="19037"/>
                  </a:lnTo>
                  <a:lnTo>
                    <a:pt x="190931" y="12877"/>
                  </a:lnTo>
                  <a:lnTo>
                    <a:pt x="194652" y="6921"/>
                  </a:lnTo>
                  <a:close/>
                </a:path>
                <a:path w="877570" h="32385">
                  <a:moveTo>
                    <a:pt x="199263" y="0"/>
                  </a:moveTo>
                  <a:lnTo>
                    <a:pt x="196773" y="3403"/>
                  </a:lnTo>
                  <a:lnTo>
                    <a:pt x="194449" y="6908"/>
                  </a:lnTo>
                  <a:lnTo>
                    <a:pt x="194652" y="6908"/>
                  </a:lnTo>
                  <a:lnTo>
                    <a:pt x="196926" y="3403"/>
                  </a:lnTo>
                  <a:lnTo>
                    <a:pt x="199263" y="0"/>
                  </a:lnTo>
                  <a:close/>
                </a:path>
                <a:path w="877570" h="32385">
                  <a:moveTo>
                    <a:pt x="876973" y="19240"/>
                  </a:moveTo>
                  <a:lnTo>
                    <a:pt x="875893" y="23647"/>
                  </a:lnTo>
                  <a:lnTo>
                    <a:pt x="874814" y="27914"/>
                  </a:lnTo>
                  <a:lnTo>
                    <a:pt x="873696" y="32080"/>
                  </a:lnTo>
                  <a:lnTo>
                    <a:pt x="874014" y="32080"/>
                  </a:lnTo>
                  <a:lnTo>
                    <a:pt x="875093" y="27914"/>
                  </a:lnTo>
                  <a:lnTo>
                    <a:pt x="876046" y="23647"/>
                  </a:lnTo>
                  <a:lnTo>
                    <a:pt x="876973" y="19240"/>
                  </a:lnTo>
                  <a:close/>
                </a:path>
              </a:pathLst>
            </a:custGeom>
            <a:solidFill>
              <a:srgbClr val="F7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9641040" y="4570590"/>
              <a:ext cx="1107440" cy="436880"/>
            </a:xfrm>
            <a:custGeom>
              <a:avLst/>
              <a:gdLst/>
              <a:ahLst/>
              <a:cxnLst/>
              <a:rect l="l" t="t" r="r" b="b"/>
              <a:pathLst>
                <a:path w="1107440" h="436879">
                  <a:moveTo>
                    <a:pt x="2387" y="377545"/>
                  </a:moveTo>
                  <a:lnTo>
                    <a:pt x="2349" y="366242"/>
                  </a:lnTo>
                  <a:lnTo>
                    <a:pt x="1701" y="366242"/>
                  </a:lnTo>
                  <a:lnTo>
                    <a:pt x="1727" y="377532"/>
                  </a:lnTo>
                  <a:lnTo>
                    <a:pt x="1587" y="388861"/>
                  </a:lnTo>
                  <a:lnTo>
                    <a:pt x="939" y="411568"/>
                  </a:lnTo>
                  <a:lnTo>
                    <a:pt x="647" y="419950"/>
                  </a:lnTo>
                  <a:lnTo>
                    <a:pt x="292" y="428332"/>
                  </a:lnTo>
                  <a:lnTo>
                    <a:pt x="0" y="436651"/>
                  </a:lnTo>
                  <a:lnTo>
                    <a:pt x="647" y="436651"/>
                  </a:lnTo>
                  <a:lnTo>
                    <a:pt x="1587" y="411568"/>
                  </a:lnTo>
                  <a:lnTo>
                    <a:pt x="1955" y="400227"/>
                  </a:lnTo>
                  <a:lnTo>
                    <a:pt x="2247" y="388886"/>
                  </a:lnTo>
                  <a:lnTo>
                    <a:pt x="2387" y="377545"/>
                  </a:lnTo>
                  <a:close/>
                </a:path>
                <a:path w="1107440" h="436879">
                  <a:moveTo>
                    <a:pt x="11531" y="377558"/>
                  </a:moveTo>
                  <a:lnTo>
                    <a:pt x="11518" y="366242"/>
                  </a:lnTo>
                  <a:lnTo>
                    <a:pt x="10871" y="366242"/>
                  </a:lnTo>
                  <a:lnTo>
                    <a:pt x="10845" y="380885"/>
                  </a:lnTo>
                  <a:lnTo>
                    <a:pt x="10553" y="395566"/>
                  </a:lnTo>
                  <a:lnTo>
                    <a:pt x="10020" y="411568"/>
                  </a:lnTo>
                  <a:lnTo>
                    <a:pt x="9118" y="436651"/>
                  </a:lnTo>
                  <a:lnTo>
                    <a:pt x="9753" y="436651"/>
                  </a:lnTo>
                  <a:lnTo>
                    <a:pt x="9906" y="431025"/>
                  </a:lnTo>
                  <a:lnTo>
                    <a:pt x="10147" y="425323"/>
                  </a:lnTo>
                  <a:lnTo>
                    <a:pt x="10642" y="411568"/>
                  </a:lnTo>
                  <a:lnTo>
                    <a:pt x="11049" y="400265"/>
                  </a:lnTo>
                  <a:lnTo>
                    <a:pt x="11366" y="388924"/>
                  </a:lnTo>
                  <a:lnTo>
                    <a:pt x="11531" y="377558"/>
                  </a:lnTo>
                  <a:close/>
                </a:path>
                <a:path w="1107440" h="436879">
                  <a:moveTo>
                    <a:pt x="19697" y="74295"/>
                  </a:moveTo>
                  <a:lnTo>
                    <a:pt x="17856" y="68707"/>
                  </a:lnTo>
                  <a:lnTo>
                    <a:pt x="17322" y="68707"/>
                  </a:lnTo>
                  <a:lnTo>
                    <a:pt x="18580" y="72428"/>
                  </a:lnTo>
                  <a:lnTo>
                    <a:pt x="19177" y="74295"/>
                  </a:lnTo>
                  <a:lnTo>
                    <a:pt x="19697" y="74295"/>
                  </a:lnTo>
                  <a:close/>
                </a:path>
                <a:path w="1107440" h="436879">
                  <a:moveTo>
                    <a:pt x="234276" y="366217"/>
                  </a:moveTo>
                  <a:lnTo>
                    <a:pt x="233438" y="366217"/>
                  </a:lnTo>
                  <a:lnTo>
                    <a:pt x="227355" y="374865"/>
                  </a:lnTo>
                  <a:lnTo>
                    <a:pt x="209816" y="397535"/>
                  </a:lnTo>
                  <a:lnTo>
                    <a:pt x="199593" y="411568"/>
                  </a:lnTo>
                  <a:lnTo>
                    <a:pt x="195580" y="417436"/>
                  </a:lnTo>
                  <a:lnTo>
                    <a:pt x="191579" y="423583"/>
                  </a:lnTo>
                  <a:lnTo>
                    <a:pt x="187629" y="429983"/>
                  </a:lnTo>
                  <a:lnTo>
                    <a:pt x="183756" y="436664"/>
                  </a:lnTo>
                  <a:lnTo>
                    <a:pt x="184632" y="436664"/>
                  </a:lnTo>
                  <a:lnTo>
                    <a:pt x="188518" y="429996"/>
                  </a:lnTo>
                  <a:lnTo>
                    <a:pt x="192493" y="423595"/>
                  </a:lnTo>
                  <a:lnTo>
                    <a:pt x="196494" y="417449"/>
                  </a:lnTo>
                  <a:lnTo>
                    <a:pt x="200507" y="411568"/>
                  </a:lnTo>
                  <a:lnTo>
                    <a:pt x="210553" y="397776"/>
                  </a:lnTo>
                  <a:lnTo>
                    <a:pt x="227850" y="375323"/>
                  </a:lnTo>
                  <a:lnTo>
                    <a:pt x="234276" y="366217"/>
                  </a:lnTo>
                  <a:close/>
                </a:path>
                <a:path w="1107440" h="436879">
                  <a:moveTo>
                    <a:pt x="245681" y="366217"/>
                  </a:moveTo>
                  <a:lnTo>
                    <a:pt x="244259" y="366217"/>
                  </a:lnTo>
                  <a:lnTo>
                    <a:pt x="241046" y="368858"/>
                  </a:lnTo>
                  <a:lnTo>
                    <a:pt x="210959" y="401370"/>
                  </a:lnTo>
                  <a:lnTo>
                    <a:pt x="189598" y="436664"/>
                  </a:lnTo>
                  <a:lnTo>
                    <a:pt x="190004" y="436664"/>
                  </a:lnTo>
                  <a:lnTo>
                    <a:pt x="193294" y="430085"/>
                  </a:lnTo>
                  <a:lnTo>
                    <a:pt x="196761" y="423710"/>
                  </a:lnTo>
                  <a:lnTo>
                    <a:pt x="219341" y="391477"/>
                  </a:lnTo>
                  <a:lnTo>
                    <a:pt x="236423" y="373976"/>
                  </a:lnTo>
                  <a:lnTo>
                    <a:pt x="245681" y="366217"/>
                  </a:lnTo>
                  <a:close/>
                </a:path>
                <a:path w="1107440" h="436879">
                  <a:moveTo>
                    <a:pt x="476097" y="366204"/>
                  </a:moveTo>
                  <a:lnTo>
                    <a:pt x="475462" y="366204"/>
                  </a:lnTo>
                  <a:lnTo>
                    <a:pt x="471411" y="394309"/>
                  </a:lnTo>
                  <a:lnTo>
                    <a:pt x="470242" y="403707"/>
                  </a:lnTo>
                  <a:lnTo>
                    <a:pt x="474853" y="375107"/>
                  </a:lnTo>
                  <a:lnTo>
                    <a:pt x="476097" y="366204"/>
                  </a:lnTo>
                  <a:close/>
                </a:path>
                <a:path w="1107440" h="436879">
                  <a:moveTo>
                    <a:pt x="484124" y="366204"/>
                  </a:moveTo>
                  <a:lnTo>
                    <a:pt x="483400" y="366204"/>
                  </a:lnTo>
                  <a:lnTo>
                    <a:pt x="479983" y="376923"/>
                  </a:lnTo>
                  <a:lnTo>
                    <a:pt x="475386" y="418172"/>
                  </a:lnTo>
                  <a:lnTo>
                    <a:pt x="475322" y="426567"/>
                  </a:lnTo>
                  <a:lnTo>
                    <a:pt x="475411" y="431673"/>
                  </a:lnTo>
                  <a:lnTo>
                    <a:pt x="475576" y="436689"/>
                  </a:lnTo>
                  <a:lnTo>
                    <a:pt x="476262" y="436689"/>
                  </a:lnTo>
                  <a:lnTo>
                    <a:pt x="475932" y="420001"/>
                  </a:lnTo>
                  <a:lnTo>
                    <a:pt x="476186" y="411568"/>
                  </a:lnTo>
                  <a:lnTo>
                    <a:pt x="476237" y="409435"/>
                  </a:lnTo>
                  <a:lnTo>
                    <a:pt x="477037" y="398183"/>
                  </a:lnTo>
                  <a:lnTo>
                    <a:pt x="478497" y="387121"/>
                  </a:lnTo>
                  <a:lnTo>
                    <a:pt x="480809" y="376415"/>
                  </a:lnTo>
                  <a:lnTo>
                    <a:pt x="484124" y="366204"/>
                  </a:lnTo>
                  <a:close/>
                </a:path>
                <a:path w="1107440" h="436879">
                  <a:moveTo>
                    <a:pt x="902436" y="366242"/>
                  </a:moveTo>
                  <a:lnTo>
                    <a:pt x="901928" y="366242"/>
                  </a:lnTo>
                  <a:lnTo>
                    <a:pt x="897788" y="377215"/>
                  </a:lnTo>
                  <a:lnTo>
                    <a:pt x="894473" y="388505"/>
                  </a:lnTo>
                  <a:lnTo>
                    <a:pt x="891717" y="399986"/>
                  </a:lnTo>
                  <a:lnTo>
                    <a:pt x="889266" y="411568"/>
                  </a:lnTo>
                  <a:lnTo>
                    <a:pt x="887590" y="419785"/>
                  </a:lnTo>
                  <a:lnTo>
                    <a:pt x="885812" y="428205"/>
                  </a:lnTo>
                  <a:lnTo>
                    <a:pt x="884847" y="432460"/>
                  </a:lnTo>
                  <a:lnTo>
                    <a:pt x="883742" y="436714"/>
                  </a:lnTo>
                  <a:lnTo>
                    <a:pt x="884262" y="436714"/>
                  </a:lnTo>
                  <a:lnTo>
                    <a:pt x="886345" y="428701"/>
                  </a:lnTo>
                  <a:lnTo>
                    <a:pt x="889787" y="411568"/>
                  </a:lnTo>
                  <a:lnTo>
                    <a:pt x="892213" y="399961"/>
                  </a:lnTo>
                  <a:lnTo>
                    <a:pt x="894943" y="388480"/>
                  </a:lnTo>
                  <a:lnTo>
                    <a:pt x="898258" y="377215"/>
                  </a:lnTo>
                  <a:lnTo>
                    <a:pt x="902436" y="366242"/>
                  </a:lnTo>
                  <a:close/>
                </a:path>
                <a:path w="1107440" h="436879">
                  <a:moveTo>
                    <a:pt x="914273" y="366242"/>
                  </a:moveTo>
                  <a:lnTo>
                    <a:pt x="913853" y="366242"/>
                  </a:lnTo>
                  <a:lnTo>
                    <a:pt x="912291" y="370382"/>
                  </a:lnTo>
                  <a:lnTo>
                    <a:pt x="901014" y="411568"/>
                  </a:lnTo>
                  <a:lnTo>
                    <a:pt x="897877" y="424205"/>
                  </a:lnTo>
                  <a:lnTo>
                    <a:pt x="896251" y="430479"/>
                  </a:lnTo>
                  <a:lnTo>
                    <a:pt x="894524" y="436714"/>
                  </a:lnTo>
                  <a:lnTo>
                    <a:pt x="894880" y="436714"/>
                  </a:lnTo>
                  <a:lnTo>
                    <a:pt x="896594" y="430479"/>
                  </a:lnTo>
                  <a:lnTo>
                    <a:pt x="898245" y="424192"/>
                  </a:lnTo>
                  <a:lnTo>
                    <a:pt x="901407" y="411568"/>
                  </a:lnTo>
                  <a:lnTo>
                    <a:pt x="906246" y="392442"/>
                  </a:lnTo>
                  <a:lnTo>
                    <a:pt x="908850" y="383019"/>
                  </a:lnTo>
                  <a:lnTo>
                    <a:pt x="913345" y="368706"/>
                  </a:lnTo>
                  <a:lnTo>
                    <a:pt x="914273" y="366242"/>
                  </a:lnTo>
                  <a:close/>
                </a:path>
                <a:path w="1107440" h="436879">
                  <a:moveTo>
                    <a:pt x="1106957" y="0"/>
                  </a:moveTo>
                  <a:lnTo>
                    <a:pt x="1104760" y="0"/>
                  </a:lnTo>
                  <a:lnTo>
                    <a:pt x="1088669" y="5435"/>
                  </a:lnTo>
                  <a:lnTo>
                    <a:pt x="1044968" y="31445"/>
                  </a:lnTo>
                  <a:lnTo>
                    <a:pt x="1026871" y="50050"/>
                  </a:lnTo>
                  <a:lnTo>
                    <a:pt x="1020368" y="56324"/>
                  </a:lnTo>
                  <a:lnTo>
                    <a:pt x="1012355" y="62445"/>
                  </a:lnTo>
                  <a:lnTo>
                    <a:pt x="1003604" y="68592"/>
                  </a:lnTo>
                  <a:lnTo>
                    <a:pt x="994892" y="74917"/>
                  </a:lnTo>
                  <a:lnTo>
                    <a:pt x="995845" y="74917"/>
                  </a:lnTo>
                  <a:lnTo>
                    <a:pt x="1004430" y="68719"/>
                  </a:lnTo>
                  <a:lnTo>
                    <a:pt x="1013028" y="62674"/>
                  </a:lnTo>
                  <a:lnTo>
                    <a:pt x="1020889" y="56654"/>
                  </a:lnTo>
                  <a:lnTo>
                    <a:pt x="1027303" y="50482"/>
                  </a:lnTo>
                  <a:lnTo>
                    <a:pt x="1032522" y="44424"/>
                  </a:lnTo>
                  <a:lnTo>
                    <a:pt x="1037945" y="38773"/>
                  </a:lnTo>
                  <a:lnTo>
                    <a:pt x="1076756" y="11353"/>
                  </a:lnTo>
                  <a:lnTo>
                    <a:pt x="1091539" y="5003"/>
                  </a:lnTo>
                  <a:lnTo>
                    <a:pt x="1106957" y="0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0729708" y="4936839"/>
              <a:ext cx="127194" cy="70471"/>
            </a:xfrm>
            <a:prstGeom prst="rect">
              <a:avLst/>
            </a:prstGeom>
          </p:spPr>
        </p:pic>
        <p:sp>
          <p:nvSpPr>
            <p:cNvPr id="230" name="object 230"/>
            <p:cNvSpPr/>
            <p:nvPr/>
          </p:nvSpPr>
          <p:spPr>
            <a:xfrm>
              <a:off x="10107829" y="4570640"/>
              <a:ext cx="565785" cy="436880"/>
            </a:xfrm>
            <a:custGeom>
              <a:avLst/>
              <a:gdLst/>
              <a:ahLst/>
              <a:cxnLst/>
              <a:rect l="l" t="t" r="r" b="b"/>
              <a:pathLst>
                <a:path w="565784" h="436879">
                  <a:moveTo>
                    <a:pt x="3378" y="403948"/>
                  </a:moveTo>
                  <a:lnTo>
                    <a:pt x="2603" y="408990"/>
                  </a:lnTo>
                  <a:lnTo>
                    <a:pt x="2260" y="411518"/>
                  </a:lnTo>
                  <a:lnTo>
                    <a:pt x="1054" y="420154"/>
                  </a:lnTo>
                  <a:lnTo>
                    <a:pt x="165" y="428663"/>
                  </a:lnTo>
                  <a:lnTo>
                    <a:pt x="0" y="436638"/>
                  </a:lnTo>
                  <a:lnTo>
                    <a:pt x="1574" y="436638"/>
                  </a:lnTo>
                  <a:lnTo>
                    <a:pt x="1409" y="429564"/>
                  </a:lnTo>
                  <a:lnTo>
                    <a:pt x="1714" y="422440"/>
                  </a:lnTo>
                  <a:lnTo>
                    <a:pt x="2298" y="415328"/>
                  </a:lnTo>
                  <a:lnTo>
                    <a:pt x="2578" y="411518"/>
                  </a:lnTo>
                  <a:lnTo>
                    <a:pt x="2794" y="408990"/>
                  </a:lnTo>
                  <a:lnTo>
                    <a:pt x="3073" y="406463"/>
                  </a:lnTo>
                  <a:lnTo>
                    <a:pt x="3378" y="403948"/>
                  </a:lnTo>
                  <a:close/>
                </a:path>
                <a:path w="565784" h="436879">
                  <a:moveTo>
                    <a:pt x="565226" y="5295"/>
                  </a:moveTo>
                  <a:lnTo>
                    <a:pt x="564159" y="3390"/>
                  </a:lnTo>
                  <a:lnTo>
                    <a:pt x="562698" y="1638"/>
                  </a:lnTo>
                  <a:lnTo>
                    <a:pt x="560908" y="50"/>
                  </a:lnTo>
                  <a:lnTo>
                    <a:pt x="560781" y="25"/>
                  </a:lnTo>
                  <a:lnTo>
                    <a:pt x="559498" y="0"/>
                  </a:lnTo>
                  <a:lnTo>
                    <a:pt x="561898" y="1625"/>
                  </a:lnTo>
                  <a:lnTo>
                    <a:pt x="563829" y="3416"/>
                  </a:lnTo>
                  <a:lnTo>
                    <a:pt x="565226" y="5295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1" name="object 231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0308958" y="4570806"/>
              <a:ext cx="10198" cy="8991"/>
            </a:xfrm>
            <a:prstGeom prst="rect">
              <a:avLst/>
            </a:prstGeom>
          </p:spPr>
        </p:pic>
        <p:sp>
          <p:nvSpPr>
            <p:cNvPr id="232" name="object 232"/>
            <p:cNvSpPr/>
            <p:nvPr/>
          </p:nvSpPr>
          <p:spPr>
            <a:xfrm>
              <a:off x="10274161" y="4580483"/>
              <a:ext cx="401955" cy="65405"/>
            </a:xfrm>
            <a:custGeom>
              <a:avLst/>
              <a:gdLst/>
              <a:ahLst/>
              <a:cxnLst/>
              <a:rect l="l" t="t" r="r" b="b"/>
              <a:pathLst>
                <a:path w="401954" h="65404">
                  <a:moveTo>
                    <a:pt x="5943" y="47396"/>
                  </a:moveTo>
                  <a:lnTo>
                    <a:pt x="5613" y="47396"/>
                  </a:lnTo>
                  <a:lnTo>
                    <a:pt x="2463" y="54419"/>
                  </a:lnTo>
                  <a:lnTo>
                    <a:pt x="622" y="60236"/>
                  </a:lnTo>
                  <a:lnTo>
                    <a:pt x="0" y="65024"/>
                  </a:lnTo>
                  <a:lnTo>
                    <a:pt x="355" y="65024"/>
                  </a:lnTo>
                  <a:lnTo>
                    <a:pt x="1003" y="60236"/>
                  </a:lnTo>
                  <a:lnTo>
                    <a:pt x="2806" y="54419"/>
                  </a:lnTo>
                  <a:lnTo>
                    <a:pt x="5943" y="47396"/>
                  </a:lnTo>
                  <a:close/>
                </a:path>
                <a:path w="401954" h="65404">
                  <a:moveTo>
                    <a:pt x="358597" y="60058"/>
                  </a:moveTo>
                  <a:lnTo>
                    <a:pt x="355206" y="61849"/>
                  </a:lnTo>
                  <a:lnTo>
                    <a:pt x="351726" y="63500"/>
                  </a:lnTo>
                  <a:lnTo>
                    <a:pt x="347929" y="65024"/>
                  </a:lnTo>
                  <a:lnTo>
                    <a:pt x="349834" y="65024"/>
                  </a:lnTo>
                  <a:lnTo>
                    <a:pt x="352158" y="63881"/>
                  </a:lnTo>
                  <a:lnTo>
                    <a:pt x="354457" y="62611"/>
                  </a:lnTo>
                  <a:lnTo>
                    <a:pt x="356717" y="61201"/>
                  </a:lnTo>
                  <a:lnTo>
                    <a:pt x="358597" y="60058"/>
                  </a:lnTo>
                  <a:close/>
                </a:path>
                <a:path w="401954" h="65404">
                  <a:moveTo>
                    <a:pt x="390575" y="28511"/>
                  </a:moveTo>
                  <a:lnTo>
                    <a:pt x="387324" y="32943"/>
                  </a:lnTo>
                  <a:lnTo>
                    <a:pt x="382854" y="38138"/>
                  </a:lnTo>
                  <a:lnTo>
                    <a:pt x="377634" y="43535"/>
                  </a:lnTo>
                  <a:lnTo>
                    <a:pt x="372059" y="49898"/>
                  </a:lnTo>
                  <a:lnTo>
                    <a:pt x="365518" y="55562"/>
                  </a:lnTo>
                  <a:lnTo>
                    <a:pt x="368617" y="53517"/>
                  </a:lnTo>
                  <a:lnTo>
                    <a:pt x="376694" y="46520"/>
                  </a:lnTo>
                  <a:lnTo>
                    <a:pt x="384086" y="38138"/>
                  </a:lnTo>
                  <a:lnTo>
                    <a:pt x="390575" y="28511"/>
                  </a:lnTo>
                  <a:close/>
                </a:path>
                <a:path w="401954" h="65404">
                  <a:moveTo>
                    <a:pt x="400850" y="6896"/>
                  </a:moveTo>
                  <a:lnTo>
                    <a:pt x="398678" y="11976"/>
                  </a:lnTo>
                  <a:lnTo>
                    <a:pt x="396875" y="16484"/>
                  </a:lnTo>
                  <a:lnTo>
                    <a:pt x="394995" y="20637"/>
                  </a:lnTo>
                  <a:lnTo>
                    <a:pt x="392823" y="24498"/>
                  </a:lnTo>
                  <a:lnTo>
                    <a:pt x="392468" y="25209"/>
                  </a:lnTo>
                  <a:lnTo>
                    <a:pt x="390994" y="27800"/>
                  </a:lnTo>
                  <a:lnTo>
                    <a:pt x="392988" y="25209"/>
                  </a:lnTo>
                  <a:lnTo>
                    <a:pt x="397014" y="19634"/>
                  </a:lnTo>
                  <a:lnTo>
                    <a:pt x="400126" y="12700"/>
                  </a:lnTo>
                  <a:lnTo>
                    <a:pt x="400850" y="6896"/>
                  </a:lnTo>
                  <a:close/>
                </a:path>
                <a:path w="401954" h="65404">
                  <a:moveTo>
                    <a:pt x="401485" y="2387"/>
                  </a:moveTo>
                  <a:lnTo>
                    <a:pt x="401281" y="1168"/>
                  </a:lnTo>
                  <a:lnTo>
                    <a:pt x="400837" y="0"/>
                  </a:lnTo>
                  <a:lnTo>
                    <a:pt x="400850" y="6896"/>
                  </a:lnTo>
                  <a:lnTo>
                    <a:pt x="401434" y="4889"/>
                  </a:lnTo>
                  <a:lnTo>
                    <a:pt x="401485" y="2387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0271505" y="4570818"/>
              <a:ext cx="31239" cy="56997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9665589" y="4570983"/>
              <a:ext cx="605790" cy="74930"/>
            </a:xfrm>
            <a:custGeom>
              <a:avLst/>
              <a:gdLst/>
              <a:ahLst/>
              <a:cxnLst/>
              <a:rect l="l" t="t" r="r" b="b"/>
              <a:pathLst>
                <a:path w="605790" h="74929">
                  <a:moveTo>
                    <a:pt x="5080" y="73901"/>
                  </a:moveTo>
                  <a:lnTo>
                    <a:pt x="4279" y="72174"/>
                  </a:lnTo>
                  <a:lnTo>
                    <a:pt x="3632" y="70319"/>
                  </a:lnTo>
                  <a:lnTo>
                    <a:pt x="3124" y="68313"/>
                  </a:lnTo>
                  <a:lnTo>
                    <a:pt x="0" y="68313"/>
                  </a:lnTo>
                  <a:lnTo>
                    <a:pt x="190" y="70319"/>
                  </a:lnTo>
                  <a:lnTo>
                    <a:pt x="914" y="72174"/>
                  </a:lnTo>
                  <a:lnTo>
                    <a:pt x="2095" y="73901"/>
                  </a:lnTo>
                  <a:lnTo>
                    <a:pt x="5080" y="73901"/>
                  </a:lnTo>
                  <a:close/>
                </a:path>
                <a:path w="605790" h="74929">
                  <a:moveTo>
                    <a:pt x="324192" y="2095"/>
                  </a:moveTo>
                  <a:lnTo>
                    <a:pt x="323367" y="0"/>
                  </a:lnTo>
                  <a:lnTo>
                    <a:pt x="323138" y="0"/>
                  </a:lnTo>
                  <a:lnTo>
                    <a:pt x="324192" y="2095"/>
                  </a:lnTo>
                  <a:close/>
                </a:path>
                <a:path w="605790" h="74929">
                  <a:moveTo>
                    <a:pt x="324421" y="16611"/>
                  </a:moveTo>
                  <a:lnTo>
                    <a:pt x="323773" y="19113"/>
                  </a:lnTo>
                  <a:lnTo>
                    <a:pt x="322757" y="21831"/>
                  </a:lnTo>
                  <a:lnTo>
                    <a:pt x="321449" y="24549"/>
                  </a:lnTo>
                  <a:lnTo>
                    <a:pt x="319786" y="29984"/>
                  </a:lnTo>
                  <a:lnTo>
                    <a:pt x="318338" y="35852"/>
                  </a:lnTo>
                  <a:lnTo>
                    <a:pt x="316966" y="41859"/>
                  </a:lnTo>
                  <a:lnTo>
                    <a:pt x="315201" y="50101"/>
                  </a:lnTo>
                  <a:lnTo>
                    <a:pt x="313474" y="58356"/>
                  </a:lnTo>
                  <a:lnTo>
                    <a:pt x="311721" y="66497"/>
                  </a:lnTo>
                  <a:lnTo>
                    <a:pt x="309841" y="74345"/>
                  </a:lnTo>
                  <a:lnTo>
                    <a:pt x="310781" y="74345"/>
                  </a:lnTo>
                  <a:lnTo>
                    <a:pt x="312318" y="67017"/>
                  </a:lnTo>
                  <a:lnTo>
                    <a:pt x="315048" y="51638"/>
                  </a:lnTo>
                  <a:lnTo>
                    <a:pt x="316674" y="44145"/>
                  </a:lnTo>
                  <a:lnTo>
                    <a:pt x="317398" y="41287"/>
                  </a:lnTo>
                  <a:lnTo>
                    <a:pt x="318198" y="38569"/>
                  </a:lnTo>
                  <a:lnTo>
                    <a:pt x="319201" y="36068"/>
                  </a:lnTo>
                  <a:lnTo>
                    <a:pt x="321525" y="29273"/>
                  </a:lnTo>
                  <a:lnTo>
                    <a:pt x="323481" y="22694"/>
                  </a:lnTo>
                  <a:lnTo>
                    <a:pt x="324421" y="16611"/>
                  </a:lnTo>
                  <a:close/>
                </a:path>
                <a:path w="605790" h="74929">
                  <a:moveTo>
                    <a:pt x="325437" y="7594"/>
                  </a:moveTo>
                  <a:lnTo>
                    <a:pt x="325183" y="5448"/>
                  </a:lnTo>
                  <a:lnTo>
                    <a:pt x="325145" y="5080"/>
                  </a:lnTo>
                  <a:lnTo>
                    <a:pt x="324345" y="2730"/>
                  </a:lnTo>
                  <a:lnTo>
                    <a:pt x="324904" y="5080"/>
                  </a:lnTo>
                  <a:lnTo>
                    <a:pt x="324993" y="5448"/>
                  </a:lnTo>
                  <a:lnTo>
                    <a:pt x="325145" y="7594"/>
                  </a:lnTo>
                  <a:lnTo>
                    <a:pt x="325208" y="8445"/>
                  </a:lnTo>
                  <a:lnTo>
                    <a:pt x="325043" y="10248"/>
                  </a:lnTo>
                  <a:lnTo>
                    <a:pt x="324929" y="11595"/>
                  </a:lnTo>
                  <a:lnTo>
                    <a:pt x="324637" y="15468"/>
                  </a:lnTo>
                  <a:lnTo>
                    <a:pt x="325297" y="10248"/>
                  </a:lnTo>
                  <a:lnTo>
                    <a:pt x="325386" y="8445"/>
                  </a:lnTo>
                  <a:lnTo>
                    <a:pt x="325437" y="7594"/>
                  </a:lnTo>
                  <a:close/>
                </a:path>
                <a:path w="605790" h="74929">
                  <a:moveTo>
                    <a:pt x="326440" y="52108"/>
                  </a:moveTo>
                  <a:lnTo>
                    <a:pt x="326186" y="52616"/>
                  </a:lnTo>
                  <a:lnTo>
                    <a:pt x="324548" y="60960"/>
                  </a:lnTo>
                  <a:lnTo>
                    <a:pt x="324510" y="68186"/>
                  </a:lnTo>
                  <a:lnTo>
                    <a:pt x="325932" y="74383"/>
                  </a:lnTo>
                  <a:lnTo>
                    <a:pt x="326301" y="74383"/>
                  </a:lnTo>
                  <a:lnTo>
                    <a:pt x="325793" y="73126"/>
                  </a:lnTo>
                  <a:lnTo>
                    <a:pt x="324675" y="67106"/>
                  </a:lnTo>
                  <a:lnTo>
                    <a:pt x="324827" y="60960"/>
                  </a:lnTo>
                  <a:lnTo>
                    <a:pt x="324853" y="60121"/>
                  </a:lnTo>
                  <a:lnTo>
                    <a:pt x="326351" y="52616"/>
                  </a:lnTo>
                  <a:lnTo>
                    <a:pt x="326440" y="52108"/>
                  </a:lnTo>
                  <a:close/>
                </a:path>
                <a:path w="605790" h="74929">
                  <a:moveTo>
                    <a:pt x="331863" y="37922"/>
                  </a:moveTo>
                  <a:lnTo>
                    <a:pt x="330708" y="40144"/>
                  </a:lnTo>
                  <a:lnTo>
                    <a:pt x="329628" y="43014"/>
                  </a:lnTo>
                  <a:lnTo>
                    <a:pt x="330708" y="40513"/>
                  </a:lnTo>
                  <a:lnTo>
                    <a:pt x="331863" y="37922"/>
                  </a:lnTo>
                  <a:close/>
                </a:path>
                <a:path w="605790" h="74929">
                  <a:moveTo>
                    <a:pt x="333476" y="12217"/>
                  </a:moveTo>
                  <a:lnTo>
                    <a:pt x="333019" y="13258"/>
                  </a:lnTo>
                  <a:lnTo>
                    <a:pt x="332841" y="18097"/>
                  </a:lnTo>
                  <a:lnTo>
                    <a:pt x="333362" y="13258"/>
                  </a:lnTo>
                  <a:lnTo>
                    <a:pt x="333476" y="12217"/>
                  </a:lnTo>
                  <a:close/>
                </a:path>
                <a:path w="605790" h="74929">
                  <a:moveTo>
                    <a:pt x="335762" y="6985"/>
                  </a:moveTo>
                  <a:lnTo>
                    <a:pt x="333552" y="11493"/>
                  </a:lnTo>
                  <a:lnTo>
                    <a:pt x="333476" y="12217"/>
                  </a:lnTo>
                  <a:lnTo>
                    <a:pt x="335762" y="6985"/>
                  </a:lnTo>
                  <a:close/>
                </a:path>
                <a:path w="605790" h="74929">
                  <a:moveTo>
                    <a:pt x="341871" y="0"/>
                  </a:moveTo>
                  <a:lnTo>
                    <a:pt x="341541" y="0"/>
                  </a:lnTo>
                  <a:lnTo>
                    <a:pt x="336651" y="5194"/>
                  </a:lnTo>
                  <a:lnTo>
                    <a:pt x="336283" y="5930"/>
                  </a:lnTo>
                  <a:lnTo>
                    <a:pt x="336931" y="5194"/>
                  </a:lnTo>
                  <a:lnTo>
                    <a:pt x="341871" y="0"/>
                  </a:lnTo>
                  <a:close/>
                </a:path>
                <a:path w="605790" h="74929">
                  <a:moveTo>
                    <a:pt x="605447" y="47447"/>
                  </a:moveTo>
                  <a:lnTo>
                    <a:pt x="602488" y="53022"/>
                  </a:lnTo>
                  <a:lnTo>
                    <a:pt x="598601" y="60248"/>
                  </a:lnTo>
                  <a:lnTo>
                    <a:pt x="594791" y="67513"/>
                  </a:lnTo>
                  <a:lnTo>
                    <a:pt x="590600" y="74523"/>
                  </a:lnTo>
                  <a:lnTo>
                    <a:pt x="591972" y="74523"/>
                  </a:lnTo>
                  <a:lnTo>
                    <a:pt x="594385" y="70510"/>
                  </a:lnTo>
                  <a:lnTo>
                    <a:pt x="596531" y="66344"/>
                  </a:lnTo>
                  <a:lnTo>
                    <a:pt x="598576" y="62179"/>
                  </a:lnTo>
                  <a:lnTo>
                    <a:pt x="599732" y="59677"/>
                  </a:lnTo>
                  <a:lnTo>
                    <a:pt x="601687" y="55600"/>
                  </a:lnTo>
                  <a:lnTo>
                    <a:pt x="605447" y="47447"/>
                  </a:lnTo>
                  <a:close/>
                </a:path>
              </a:pathLst>
            </a:custGeom>
            <a:solidFill>
              <a:srgbClr val="F3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5" name="object 235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7921222" y="4650270"/>
              <a:ext cx="3063629" cy="281076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8386991" y="4650536"/>
              <a:ext cx="46288" cy="16306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9434893" y="4716030"/>
              <a:ext cx="66001" cy="59334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0133317" y="4708601"/>
              <a:ext cx="53378" cy="64782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7927873" y="4711102"/>
              <a:ext cx="3442" cy="77448"/>
            </a:xfrm>
            <a:prstGeom prst="rect">
              <a:avLst/>
            </a:prstGeom>
          </p:spPr>
        </p:pic>
        <p:sp>
          <p:nvSpPr>
            <p:cNvPr id="240" name="object 240"/>
            <p:cNvSpPr/>
            <p:nvPr/>
          </p:nvSpPr>
          <p:spPr>
            <a:xfrm>
              <a:off x="7917460" y="4644872"/>
              <a:ext cx="2127885" cy="287020"/>
            </a:xfrm>
            <a:custGeom>
              <a:avLst/>
              <a:gdLst/>
              <a:ahLst/>
              <a:cxnLst/>
              <a:rect l="l" t="t" r="r" b="b"/>
              <a:pathLst>
                <a:path w="2127884" h="287020">
                  <a:moveTo>
                    <a:pt x="469519" y="5676"/>
                  </a:moveTo>
                  <a:lnTo>
                    <a:pt x="387413" y="5664"/>
                  </a:lnTo>
                  <a:lnTo>
                    <a:pt x="469480" y="5562"/>
                  </a:lnTo>
                  <a:lnTo>
                    <a:pt x="469226" y="4368"/>
                  </a:lnTo>
                  <a:lnTo>
                    <a:pt x="469061" y="3035"/>
                  </a:lnTo>
                  <a:lnTo>
                    <a:pt x="469087" y="736"/>
                  </a:lnTo>
                  <a:lnTo>
                    <a:pt x="12674" y="736"/>
                  </a:lnTo>
                  <a:lnTo>
                    <a:pt x="12674" y="469"/>
                  </a:lnTo>
                  <a:lnTo>
                    <a:pt x="0" y="469"/>
                  </a:lnTo>
                  <a:lnTo>
                    <a:pt x="0" y="4775"/>
                  </a:lnTo>
                  <a:lnTo>
                    <a:pt x="3454" y="10248"/>
                  </a:lnTo>
                  <a:lnTo>
                    <a:pt x="5397" y="14668"/>
                  </a:lnTo>
                  <a:lnTo>
                    <a:pt x="9486" y="52768"/>
                  </a:lnTo>
                  <a:lnTo>
                    <a:pt x="10401" y="66230"/>
                  </a:lnTo>
                  <a:lnTo>
                    <a:pt x="11074" y="73533"/>
                  </a:lnTo>
                  <a:lnTo>
                    <a:pt x="13576" y="118630"/>
                  </a:lnTo>
                  <a:lnTo>
                    <a:pt x="13893" y="133756"/>
                  </a:lnTo>
                  <a:lnTo>
                    <a:pt x="13792" y="175463"/>
                  </a:lnTo>
                  <a:lnTo>
                    <a:pt x="12039" y="216255"/>
                  </a:lnTo>
                  <a:lnTo>
                    <a:pt x="8140" y="259130"/>
                  </a:lnTo>
                  <a:lnTo>
                    <a:pt x="1892" y="286486"/>
                  </a:lnTo>
                  <a:lnTo>
                    <a:pt x="3937" y="286486"/>
                  </a:lnTo>
                  <a:lnTo>
                    <a:pt x="12674" y="248894"/>
                  </a:lnTo>
                  <a:lnTo>
                    <a:pt x="17348" y="200850"/>
                  </a:lnTo>
                  <a:lnTo>
                    <a:pt x="18910" y="146418"/>
                  </a:lnTo>
                  <a:lnTo>
                    <a:pt x="18542" y="121170"/>
                  </a:lnTo>
                  <a:lnTo>
                    <a:pt x="15405" y="66395"/>
                  </a:lnTo>
                  <a:lnTo>
                    <a:pt x="8712" y="21958"/>
                  </a:lnTo>
                  <a:lnTo>
                    <a:pt x="3746" y="5410"/>
                  </a:lnTo>
                  <a:lnTo>
                    <a:pt x="12674" y="5410"/>
                  </a:lnTo>
                  <a:lnTo>
                    <a:pt x="12674" y="5676"/>
                  </a:lnTo>
                  <a:lnTo>
                    <a:pt x="469519" y="5676"/>
                  </a:lnTo>
                  <a:close/>
                </a:path>
                <a:path w="2127884" h="287020">
                  <a:moveTo>
                    <a:pt x="1415897" y="4356"/>
                  </a:moveTo>
                  <a:lnTo>
                    <a:pt x="1415148" y="711"/>
                  </a:lnTo>
                  <a:lnTo>
                    <a:pt x="516267" y="711"/>
                  </a:lnTo>
                  <a:lnTo>
                    <a:pt x="516280" y="3009"/>
                  </a:lnTo>
                  <a:lnTo>
                    <a:pt x="516128" y="4356"/>
                  </a:lnTo>
                  <a:lnTo>
                    <a:pt x="515848" y="5511"/>
                  </a:lnTo>
                  <a:lnTo>
                    <a:pt x="1415897" y="4356"/>
                  </a:lnTo>
                  <a:close/>
                </a:path>
                <a:path w="2127884" h="287020">
                  <a:moveTo>
                    <a:pt x="1512290" y="4940"/>
                  </a:moveTo>
                  <a:lnTo>
                    <a:pt x="1511541" y="3111"/>
                  </a:lnTo>
                  <a:lnTo>
                    <a:pt x="1511541" y="0"/>
                  </a:lnTo>
                  <a:lnTo>
                    <a:pt x="1433918" y="0"/>
                  </a:lnTo>
                  <a:lnTo>
                    <a:pt x="1432839" y="4940"/>
                  </a:lnTo>
                  <a:lnTo>
                    <a:pt x="1512290" y="4940"/>
                  </a:lnTo>
                  <a:close/>
                </a:path>
                <a:path w="2127884" h="287020">
                  <a:moveTo>
                    <a:pt x="1894230" y="165"/>
                  </a:moveTo>
                  <a:lnTo>
                    <a:pt x="1516468" y="165"/>
                  </a:lnTo>
                  <a:lnTo>
                    <a:pt x="1516468" y="635"/>
                  </a:lnTo>
                  <a:lnTo>
                    <a:pt x="1894230" y="635"/>
                  </a:lnTo>
                  <a:lnTo>
                    <a:pt x="1894230" y="165"/>
                  </a:lnTo>
                  <a:close/>
                </a:path>
                <a:path w="2127884" h="287020">
                  <a:moveTo>
                    <a:pt x="2127796" y="635"/>
                  </a:moveTo>
                  <a:lnTo>
                    <a:pt x="2043518" y="406"/>
                  </a:lnTo>
                  <a:lnTo>
                    <a:pt x="2029244" y="406"/>
                  </a:lnTo>
                  <a:lnTo>
                    <a:pt x="1943049" y="406"/>
                  </a:lnTo>
                  <a:lnTo>
                    <a:pt x="1943049" y="635"/>
                  </a:lnTo>
                  <a:lnTo>
                    <a:pt x="2087778" y="635"/>
                  </a:lnTo>
                  <a:lnTo>
                    <a:pt x="2127796" y="635"/>
                  </a:lnTo>
                  <a:close/>
                </a:path>
              </a:pathLst>
            </a:custGeom>
            <a:solidFill>
              <a:srgbClr val="EB57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8386521" y="4645596"/>
              <a:ext cx="47625" cy="5080"/>
            </a:xfrm>
            <a:custGeom>
              <a:avLst/>
              <a:gdLst/>
              <a:ahLst/>
              <a:cxnLst/>
              <a:rect l="l" t="t" r="r" b="b"/>
              <a:pathLst>
                <a:path w="47625" h="5079">
                  <a:moveTo>
                    <a:pt x="47218" y="0"/>
                  </a:moveTo>
                  <a:lnTo>
                    <a:pt x="25" y="0"/>
                  </a:lnTo>
                  <a:lnTo>
                    <a:pt x="0" y="2298"/>
                  </a:lnTo>
                  <a:lnTo>
                    <a:pt x="165" y="3632"/>
                  </a:lnTo>
                  <a:lnTo>
                    <a:pt x="469" y="4940"/>
                  </a:lnTo>
                  <a:lnTo>
                    <a:pt x="46758" y="4940"/>
                  </a:lnTo>
                  <a:lnTo>
                    <a:pt x="47063" y="3632"/>
                  </a:lnTo>
                  <a:lnTo>
                    <a:pt x="47226" y="2298"/>
                  </a:lnTo>
                  <a:lnTo>
                    <a:pt x="47218" y="0"/>
                  </a:lnTo>
                  <a:close/>
                </a:path>
              </a:pathLst>
            </a:custGeom>
            <a:solidFill>
              <a:srgbClr val="EA57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919441" y="4568685"/>
              <a:ext cx="3065780" cy="368300"/>
            </a:xfrm>
            <a:custGeom>
              <a:avLst/>
              <a:gdLst/>
              <a:ahLst/>
              <a:cxnLst/>
              <a:rect l="l" t="t" r="r" b="b"/>
              <a:pathLst>
                <a:path w="3065779" h="368300">
                  <a:moveTo>
                    <a:pt x="1892249" y="76822"/>
                  </a:moveTo>
                  <a:lnTo>
                    <a:pt x="1514500" y="76822"/>
                  </a:lnTo>
                  <a:lnTo>
                    <a:pt x="1514500" y="3162"/>
                  </a:lnTo>
                  <a:lnTo>
                    <a:pt x="1675091" y="3162"/>
                  </a:lnTo>
                  <a:lnTo>
                    <a:pt x="1675091" y="622"/>
                  </a:lnTo>
                  <a:lnTo>
                    <a:pt x="1509661" y="622"/>
                  </a:lnTo>
                  <a:lnTo>
                    <a:pt x="1509661" y="3162"/>
                  </a:lnTo>
                  <a:lnTo>
                    <a:pt x="1509610" y="76822"/>
                  </a:lnTo>
                  <a:lnTo>
                    <a:pt x="1509560" y="79362"/>
                  </a:lnTo>
                  <a:lnTo>
                    <a:pt x="1509852" y="79362"/>
                  </a:lnTo>
                  <a:lnTo>
                    <a:pt x="1509852" y="80632"/>
                  </a:lnTo>
                  <a:lnTo>
                    <a:pt x="1510842" y="80632"/>
                  </a:lnTo>
                  <a:lnTo>
                    <a:pt x="1510842" y="81902"/>
                  </a:lnTo>
                  <a:lnTo>
                    <a:pt x="1892249" y="81902"/>
                  </a:lnTo>
                  <a:lnTo>
                    <a:pt x="1892249" y="80632"/>
                  </a:lnTo>
                  <a:lnTo>
                    <a:pt x="1892249" y="79362"/>
                  </a:lnTo>
                  <a:lnTo>
                    <a:pt x="1892249" y="76822"/>
                  </a:lnTo>
                  <a:close/>
                </a:path>
                <a:path w="3065779" h="368300">
                  <a:moveTo>
                    <a:pt x="2322677" y="2349"/>
                  </a:moveTo>
                  <a:lnTo>
                    <a:pt x="2321217" y="0"/>
                  </a:lnTo>
                  <a:lnTo>
                    <a:pt x="1970112" y="0"/>
                  </a:lnTo>
                  <a:lnTo>
                    <a:pt x="1968639" y="2349"/>
                  </a:lnTo>
                  <a:lnTo>
                    <a:pt x="2322677" y="2349"/>
                  </a:lnTo>
                  <a:close/>
                </a:path>
                <a:path w="3065779" h="368300">
                  <a:moveTo>
                    <a:pt x="2746946" y="622"/>
                  </a:moveTo>
                  <a:lnTo>
                    <a:pt x="2616631" y="622"/>
                  </a:lnTo>
                  <a:lnTo>
                    <a:pt x="2616631" y="1892"/>
                  </a:lnTo>
                  <a:lnTo>
                    <a:pt x="2746946" y="1892"/>
                  </a:lnTo>
                  <a:lnTo>
                    <a:pt x="2746946" y="622"/>
                  </a:lnTo>
                  <a:close/>
                </a:path>
                <a:path w="3065779" h="368300">
                  <a:moveTo>
                    <a:pt x="3053003" y="367614"/>
                  </a:moveTo>
                  <a:lnTo>
                    <a:pt x="3030486" y="367614"/>
                  </a:lnTo>
                  <a:lnTo>
                    <a:pt x="10693" y="367614"/>
                  </a:lnTo>
                  <a:lnTo>
                    <a:pt x="0" y="367614"/>
                  </a:lnTo>
                  <a:lnTo>
                    <a:pt x="0" y="368147"/>
                  </a:lnTo>
                  <a:lnTo>
                    <a:pt x="10693" y="368147"/>
                  </a:lnTo>
                  <a:lnTo>
                    <a:pt x="3030486" y="368160"/>
                  </a:lnTo>
                  <a:lnTo>
                    <a:pt x="3052978" y="368160"/>
                  </a:lnTo>
                  <a:lnTo>
                    <a:pt x="3053003" y="367614"/>
                  </a:lnTo>
                  <a:close/>
                </a:path>
                <a:path w="3065779" h="368300">
                  <a:moveTo>
                    <a:pt x="3062440" y="307670"/>
                  </a:moveTo>
                  <a:lnTo>
                    <a:pt x="3055632" y="350634"/>
                  </a:lnTo>
                  <a:lnTo>
                    <a:pt x="3051505" y="362661"/>
                  </a:lnTo>
                  <a:lnTo>
                    <a:pt x="3055480" y="362661"/>
                  </a:lnTo>
                  <a:lnTo>
                    <a:pt x="3061106" y="326250"/>
                  </a:lnTo>
                  <a:lnTo>
                    <a:pt x="3062440" y="307670"/>
                  </a:lnTo>
                  <a:close/>
                </a:path>
                <a:path w="3065779" h="368300">
                  <a:moveTo>
                    <a:pt x="3064548" y="159067"/>
                  </a:moveTo>
                  <a:lnTo>
                    <a:pt x="3060674" y="104876"/>
                  </a:lnTo>
                  <a:lnTo>
                    <a:pt x="3056674" y="77787"/>
                  </a:lnTo>
                  <a:lnTo>
                    <a:pt x="3056674" y="0"/>
                  </a:lnTo>
                  <a:lnTo>
                    <a:pt x="3030486" y="0"/>
                  </a:lnTo>
                  <a:lnTo>
                    <a:pt x="3030486" y="622"/>
                  </a:lnTo>
                  <a:lnTo>
                    <a:pt x="2772816" y="622"/>
                  </a:lnTo>
                  <a:lnTo>
                    <a:pt x="2772816" y="1892"/>
                  </a:lnTo>
                  <a:lnTo>
                    <a:pt x="3030486" y="1892"/>
                  </a:lnTo>
                  <a:lnTo>
                    <a:pt x="3053651" y="1790"/>
                  </a:lnTo>
                  <a:lnTo>
                    <a:pt x="3053016" y="76644"/>
                  </a:lnTo>
                  <a:lnTo>
                    <a:pt x="3030486" y="76581"/>
                  </a:lnTo>
                  <a:lnTo>
                    <a:pt x="2981629" y="76555"/>
                  </a:lnTo>
                  <a:lnTo>
                    <a:pt x="2820847" y="76822"/>
                  </a:lnTo>
                  <a:lnTo>
                    <a:pt x="1941080" y="76822"/>
                  </a:lnTo>
                  <a:lnTo>
                    <a:pt x="1941106" y="81749"/>
                  </a:lnTo>
                  <a:lnTo>
                    <a:pt x="2125815" y="81749"/>
                  </a:lnTo>
                  <a:lnTo>
                    <a:pt x="2442133" y="82651"/>
                  </a:lnTo>
                  <a:lnTo>
                    <a:pt x="2820746" y="81749"/>
                  </a:lnTo>
                  <a:lnTo>
                    <a:pt x="3030486" y="81749"/>
                  </a:lnTo>
                  <a:lnTo>
                    <a:pt x="3052749" y="81749"/>
                  </a:lnTo>
                  <a:lnTo>
                    <a:pt x="3053334" y="82448"/>
                  </a:lnTo>
                  <a:lnTo>
                    <a:pt x="3062452" y="135686"/>
                  </a:lnTo>
                  <a:lnTo>
                    <a:pt x="3064002" y="159092"/>
                  </a:lnTo>
                  <a:lnTo>
                    <a:pt x="3064548" y="159067"/>
                  </a:lnTo>
                  <a:close/>
                </a:path>
                <a:path w="3065779" h="368300">
                  <a:moveTo>
                    <a:pt x="3065424" y="195211"/>
                  </a:moveTo>
                  <a:lnTo>
                    <a:pt x="3065284" y="185508"/>
                  </a:lnTo>
                  <a:lnTo>
                    <a:pt x="3065107" y="176250"/>
                  </a:lnTo>
                  <a:lnTo>
                    <a:pt x="3064853" y="167436"/>
                  </a:lnTo>
                  <a:lnTo>
                    <a:pt x="3064560" y="159118"/>
                  </a:lnTo>
                  <a:lnTo>
                    <a:pt x="3064002" y="159118"/>
                  </a:lnTo>
                  <a:lnTo>
                    <a:pt x="3064421" y="167005"/>
                  </a:lnTo>
                  <a:lnTo>
                    <a:pt x="3064802" y="175704"/>
                  </a:lnTo>
                  <a:lnTo>
                    <a:pt x="3065145" y="185153"/>
                  </a:lnTo>
                  <a:lnTo>
                    <a:pt x="3065424" y="195211"/>
                  </a:lnTo>
                  <a:close/>
                </a:path>
              </a:pathLst>
            </a:custGeom>
            <a:solidFill>
              <a:srgbClr val="EB57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10665664" y="4569656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82" y="0"/>
                  </a:lnTo>
                </a:path>
              </a:pathLst>
            </a:custGeom>
            <a:ln w="3175">
              <a:solidFill>
                <a:srgbClr val="EA575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4" name="object 244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9593351" y="4568685"/>
              <a:ext cx="296202" cy="2501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0240657" y="4568685"/>
              <a:ext cx="296214" cy="2158"/>
            </a:xfrm>
            <a:prstGeom prst="rect">
              <a:avLst/>
            </a:prstGeom>
          </p:spPr>
        </p:pic>
        <p:sp>
          <p:nvSpPr>
            <p:cNvPr id="246" name="object 246"/>
            <p:cNvSpPr/>
            <p:nvPr/>
          </p:nvSpPr>
          <p:spPr>
            <a:xfrm>
              <a:off x="7917472" y="4931346"/>
              <a:ext cx="3059430" cy="78740"/>
            </a:xfrm>
            <a:custGeom>
              <a:avLst/>
              <a:gdLst/>
              <a:ahLst/>
              <a:cxnLst/>
              <a:rect l="l" t="t" r="r" b="b"/>
              <a:pathLst>
                <a:path w="3059429" h="78739">
                  <a:moveTo>
                    <a:pt x="3059188" y="736"/>
                  </a:moveTo>
                  <a:lnTo>
                    <a:pt x="3057448" y="12"/>
                  </a:lnTo>
                  <a:lnTo>
                    <a:pt x="3054972" y="12"/>
                  </a:lnTo>
                  <a:lnTo>
                    <a:pt x="3054972" y="4953"/>
                  </a:lnTo>
                  <a:lnTo>
                    <a:pt x="3054642" y="75984"/>
                  </a:lnTo>
                  <a:lnTo>
                    <a:pt x="1981" y="75984"/>
                  </a:lnTo>
                  <a:lnTo>
                    <a:pt x="1981" y="4953"/>
                  </a:lnTo>
                  <a:lnTo>
                    <a:pt x="12661" y="4953"/>
                  </a:lnTo>
                  <a:lnTo>
                    <a:pt x="3032455" y="4940"/>
                  </a:lnTo>
                  <a:lnTo>
                    <a:pt x="3054972" y="4953"/>
                  </a:lnTo>
                  <a:lnTo>
                    <a:pt x="3054972" y="12"/>
                  </a:lnTo>
                  <a:lnTo>
                    <a:pt x="3032455" y="12"/>
                  </a:lnTo>
                  <a:lnTo>
                    <a:pt x="12661" y="0"/>
                  </a:lnTo>
                  <a:lnTo>
                    <a:pt x="1879" y="12"/>
                  </a:lnTo>
                  <a:lnTo>
                    <a:pt x="800" y="2857"/>
                  </a:lnTo>
                  <a:lnTo>
                    <a:pt x="25" y="4292"/>
                  </a:lnTo>
                  <a:lnTo>
                    <a:pt x="0" y="78473"/>
                  </a:lnTo>
                  <a:lnTo>
                    <a:pt x="3058642" y="78473"/>
                  </a:lnTo>
                  <a:lnTo>
                    <a:pt x="3058642" y="75984"/>
                  </a:lnTo>
                  <a:lnTo>
                    <a:pt x="3058642" y="4292"/>
                  </a:lnTo>
                  <a:lnTo>
                    <a:pt x="3058845" y="3111"/>
                  </a:lnTo>
                  <a:lnTo>
                    <a:pt x="3058934" y="2489"/>
                  </a:lnTo>
                  <a:lnTo>
                    <a:pt x="3059188" y="736"/>
                  </a:lnTo>
                  <a:close/>
                </a:path>
              </a:pathLst>
            </a:custGeom>
            <a:solidFill>
              <a:srgbClr val="EB57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7" name="object 247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8128168" y="4690149"/>
              <a:ext cx="162190" cy="209748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8158860" y="4721682"/>
              <a:ext cx="94155" cy="129539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8193608" y="4798910"/>
              <a:ext cx="85737" cy="96113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0596363" y="4721965"/>
              <a:ext cx="216330" cy="155921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0645711" y="4751095"/>
              <a:ext cx="133362" cy="90702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0604805" y="4798771"/>
              <a:ext cx="105371" cy="73520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8516721" y="4730609"/>
              <a:ext cx="208662" cy="161048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8559699" y="4763096"/>
              <a:ext cx="120269" cy="85432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8571750" y="4857495"/>
              <a:ext cx="123202" cy="33147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8926176" y="4736021"/>
              <a:ext cx="219738" cy="151847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8961145" y="4764570"/>
              <a:ext cx="174028" cy="120230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9531930" y="4683817"/>
              <a:ext cx="158586" cy="212449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9568231" y="4715509"/>
              <a:ext cx="92633" cy="131470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9540303" y="4789919"/>
              <a:ext cx="81215" cy="100088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9948541" y="4718044"/>
              <a:ext cx="208665" cy="161061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9991510" y="4750549"/>
              <a:ext cx="120269" cy="85433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0003599" y="4844948"/>
              <a:ext cx="123202" cy="33147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0304952" y="4702365"/>
              <a:ext cx="156348" cy="202789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0334574" y="4733746"/>
              <a:ext cx="90737" cy="123609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0327792" y="4706365"/>
              <a:ext cx="60959" cy="45021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0366984" y="4815789"/>
              <a:ext cx="83197" cy="86410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7972795" y="3313544"/>
              <a:ext cx="79436" cy="80251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997520" y="4714341"/>
              <a:ext cx="85423" cy="86309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0171415" y="4701578"/>
              <a:ext cx="85367" cy="86309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976062" y="4751705"/>
              <a:ext cx="100877" cy="102498"/>
            </a:xfrm>
            <a:prstGeom prst="rect">
              <a:avLst/>
            </a:prstGeom>
          </p:spPr>
        </p:pic>
        <p:sp>
          <p:nvSpPr>
            <p:cNvPr id="272" name="object 272"/>
            <p:cNvSpPr/>
            <p:nvPr/>
          </p:nvSpPr>
          <p:spPr>
            <a:xfrm>
              <a:off x="8975563" y="4751352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4" h="104139">
                  <a:moveTo>
                    <a:pt x="59593" y="0"/>
                  </a:moveTo>
                  <a:lnTo>
                    <a:pt x="21870" y="11849"/>
                  </a:lnTo>
                  <a:lnTo>
                    <a:pt x="1034" y="45818"/>
                  </a:lnTo>
                  <a:lnTo>
                    <a:pt x="0" y="55959"/>
                  </a:lnTo>
                  <a:lnTo>
                    <a:pt x="869" y="65791"/>
                  </a:lnTo>
                  <a:lnTo>
                    <a:pt x="892" y="66054"/>
                  </a:lnTo>
                  <a:lnTo>
                    <a:pt x="23684" y="97979"/>
                  </a:lnTo>
                  <a:lnTo>
                    <a:pt x="42823" y="103525"/>
                  </a:lnTo>
                  <a:lnTo>
                    <a:pt x="52804" y="103191"/>
                  </a:lnTo>
                  <a:lnTo>
                    <a:pt x="54195" y="102869"/>
                  </a:lnTo>
                  <a:lnTo>
                    <a:pt x="42873" y="102869"/>
                  </a:lnTo>
                  <a:lnTo>
                    <a:pt x="33182" y="101020"/>
                  </a:lnTo>
                  <a:lnTo>
                    <a:pt x="5030" y="75270"/>
                  </a:lnTo>
                  <a:lnTo>
                    <a:pt x="1559" y="55959"/>
                  </a:lnTo>
                  <a:lnTo>
                    <a:pt x="2689" y="46160"/>
                  </a:lnTo>
                  <a:lnTo>
                    <a:pt x="23086" y="13384"/>
                  </a:lnTo>
                  <a:lnTo>
                    <a:pt x="49225" y="1883"/>
                  </a:lnTo>
                  <a:lnTo>
                    <a:pt x="46336" y="1883"/>
                  </a:lnTo>
                  <a:lnTo>
                    <a:pt x="59487" y="1438"/>
                  </a:lnTo>
                  <a:lnTo>
                    <a:pt x="67159" y="1438"/>
                  </a:lnTo>
                  <a:lnTo>
                    <a:pt x="59593" y="0"/>
                  </a:lnTo>
                  <a:close/>
                </a:path>
                <a:path w="102234" h="104139">
                  <a:moveTo>
                    <a:pt x="78780" y="92142"/>
                  </a:moveTo>
                  <a:lnTo>
                    <a:pt x="71538" y="96691"/>
                  </a:lnTo>
                  <a:lnTo>
                    <a:pt x="62411" y="100562"/>
                  </a:lnTo>
                  <a:lnTo>
                    <a:pt x="52740" y="102670"/>
                  </a:lnTo>
                  <a:lnTo>
                    <a:pt x="42873" y="102869"/>
                  </a:lnTo>
                  <a:lnTo>
                    <a:pt x="54195" y="102869"/>
                  </a:lnTo>
                  <a:lnTo>
                    <a:pt x="62177" y="101020"/>
                  </a:lnTo>
                  <a:lnTo>
                    <a:pt x="62344" y="101020"/>
                  </a:lnTo>
                  <a:lnTo>
                    <a:pt x="71660" y="96928"/>
                  </a:lnTo>
                  <a:lnTo>
                    <a:pt x="78780" y="92142"/>
                  </a:lnTo>
                  <a:close/>
                </a:path>
                <a:path w="102234" h="104139">
                  <a:moveTo>
                    <a:pt x="67159" y="1438"/>
                  </a:moveTo>
                  <a:lnTo>
                    <a:pt x="59487" y="1438"/>
                  </a:lnTo>
                  <a:lnTo>
                    <a:pt x="69134" y="3146"/>
                  </a:lnTo>
                  <a:lnTo>
                    <a:pt x="78198" y="6855"/>
                  </a:lnTo>
                  <a:lnTo>
                    <a:pt x="100476" y="38053"/>
                  </a:lnTo>
                  <a:lnTo>
                    <a:pt x="101356" y="47971"/>
                  </a:lnTo>
                  <a:lnTo>
                    <a:pt x="100307" y="57969"/>
                  </a:lnTo>
                  <a:lnTo>
                    <a:pt x="98003" y="65791"/>
                  </a:lnTo>
                  <a:lnTo>
                    <a:pt x="97464" y="67556"/>
                  </a:lnTo>
                  <a:lnTo>
                    <a:pt x="93746" y="75270"/>
                  </a:lnTo>
                  <a:lnTo>
                    <a:pt x="97754" y="67556"/>
                  </a:lnTo>
                  <a:lnTo>
                    <a:pt x="100716" y="57969"/>
                  </a:lnTo>
                  <a:lnTo>
                    <a:pt x="101877" y="47971"/>
                  </a:lnTo>
                  <a:lnTo>
                    <a:pt x="101125" y="38053"/>
                  </a:lnTo>
                  <a:lnTo>
                    <a:pt x="100776" y="36752"/>
                  </a:lnTo>
                  <a:lnTo>
                    <a:pt x="98405" y="28543"/>
                  </a:lnTo>
                  <a:lnTo>
                    <a:pt x="98316" y="28235"/>
                  </a:lnTo>
                  <a:lnTo>
                    <a:pt x="93556" y="19360"/>
                  </a:lnTo>
                  <a:lnTo>
                    <a:pt x="86980" y="11849"/>
                  </a:lnTo>
                  <a:lnTo>
                    <a:pt x="78759" y="5823"/>
                  </a:lnTo>
                  <a:lnTo>
                    <a:pt x="69496" y="1883"/>
                  </a:lnTo>
                  <a:lnTo>
                    <a:pt x="67159" y="1438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8995875" y="4796422"/>
              <a:ext cx="61594" cy="29209"/>
            </a:xfrm>
            <a:custGeom>
              <a:avLst/>
              <a:gdLst/>
              <a:ahLst/>
              <a:cxnLst/>
              <a:rect l="l" t="t" r="r" b="b"/>
              <a:pathLst>
                <a:path w="61595" h="29210">
                  <a:moveTo>
                    <a:pt x="57940" y="2743"/>
                  </a:moveTo>
                  <a:lnTo>
                    <a:pt x="51526" y="2743"/>
                  </a:lnTo>
                  <a:lnTo>
                    <a:pt x="53060" y="3111"/>
                  </a:lnTo>
                  <a:lnTo>
                    <a:pt x="54381" y="4038"/>
                  </a:lnTo>
                  <a:lnTo>
                    <a:pt x="56388" y="7912"/>
                  </a:lnTo>
                  <a:lnTo>
                    <a:pt x="55460" y="11125"/>
                  </a:lnTo>
                  <a:lnTo>
                    <a:pt x="51968" y="14884"/>
                  </a:lnTo>
                  <a:lnTo>
                    <a:pt x="38303" y="26327"/>
                  </a:lnTo>
                  <a:lnTo>
                    <a:pt x="38303" y="28371"/>
                  </a:lnTo>
                  <a:lnTo>
                    <a:pt x="61341" y="28371"/>
                  </a:lnTo>
                  <a:lnTo>
                    <a:pt x="61341" y="25806"/>
                  </a:lnTo>
                  <a:lnTo>
                    <a:pt x="43281" y="25806"/>
                  </a:lnTo>
                  <a:lnTo>
                    <a:pt x="54457" y="16395"/>
                  </a:lnTo>
                  <a:lnTo>
                    <a:pt x="59867" y="5245"/>
                  </a:lnTo>
                  <a:lnTo>
                    <a:pt x="58877" y="3390"/>
                  </a:lnTo>
                  <a:lnTo>
                    <a:pt x="57940" y="2743"/>
                  </a:lnTo>
                  <a:close/>
                </a:path>
                <a:path w="61595" h="29210">
                  <a:moveTo>
                    <a:pt x="52311" y="0"/>
                  </a:moveTo>
                  <a:lnTo>
                    <a:pt x="46456" y="0"/>
                  </a:lnTo>
                  <a:lnTo>
                    <a:pt x="44208" y="355"/>
                  </a:lnTo>
                  <a:lnTo>
                    <a:pt x="40233" y="1739"/>
                  </a:lnTo>
                  <a:lnTo>
                    <a:pt x="38595" y="2743"/>
                  </a:lnTo>
                  <a:lnTo>
                    <a:pt x="37652" y="3695"/>
                  </a:lnTo>
                  <a:lnTo>
                    <a:pt x="37342" y="4038"/>
                  </a:lnTo>
                  <a:lnTo>
                    <a:pt x="39712" y="5791"/>
                  </a:lnTo>
                  <a:lnTo>
                    <a:pt x="41833" y="3695"/>
                  </a:lnTo>
                  <a:lnTo>
                    <a:pt x="44586" y="2743"/>
                  </a:lnTo>
                  <a:lnTo>
                    <a:pt x="57940" y="2743"/>
                  </a:lnTo>
                  <a:lnTo>
                    <a:pt x="54965" y="685"/>
                  </a:lnTo>
                  <a:lnTo>
                    <a:pt x="52311" y="0"/>
                  </a:lnTo>
                  <a:close/>
                </a:path>
                <a:path w="61595" h="29210">
                  <a:moveTo>
                    <a:pt x="20523" y="0"/>
                  </a:moveTo>
                  <a:lnTo>
                    <a:pt x="14008" y="0"/>
                  </a:lnTo>
                  <a:lnTo>
                    <a:pt x="11061" y="622"/>
                  </a:lnTo>
                  <a:lnTo>
                    <a:pt x="0" y="11607"/>
                  </a:lnTo>
                  <a:lnTo>
                    <a:pt x="0" y="17017"/>
                  </a:lnTo>
                  <a:lnTo>
                    <a:pt x="723" y="19456"/>
                  </a:lnTo>
                  <a:lnTo>
                    <a:pt x="2222" y="21615"/>
                  </a:lnTo>
                  <a:lnTo>
                    <a:pt x="3463" y="23444"/>
                  </a:lnTo>
                  <a:lnTo>
                    <a:pt x="3757" y="23837"/>
                  </a:lnTo>
                  <a:lnTo>
                    <a:pt x="5859" y="25539"/>
                  </a:lnTo>
                  <a:lnTo>
                    <a:pt x="11121" y="28003"/>
                  </a:lnTo>
                  <a:lnTo>
                    <a:pt x="14008" y="28613"/>
                  </a:lnTo>
                  <a:lnTo>
                    <a:pt x="20523" y="28613"/>
                  </a:lnTo>
                  <a:lnTo>
                    <a:pt x="23456" y="28003"/>
                  </a:lnTo>
                  <a:lnTo>
                    <a:pt x="27799" y="25958"/>
                  </a:lnTo>
                  <a:lnTo>
                    <a:pt x="14681" y="25958"/>
                  </a:lnTo>
                  <a:lnTo>
                    <a:pt x="12682" y="25539"/>
                  </a:lnTo>
                  <a:lnTo>
                    <a:pt x="12478" y="25539"/>
                  </a:lnTo>
                  <a:lnTo>
                    <a:pt x="8089" y="23444"/>
                  </a:lnTo>
                  <a:lnTo>
                    <a:pt x="6426" y="22059"/>
                  </a:lnTo>
                  <a:lnTo>
                    <a:pt x="4025" y="18491"/>
                  </a:lnTo>
                  <a:lnTo>
                    <a:pt x="3429" y="16509"/>
                  </a:lnTo>
                  <a:lnTo>
                    <a:pt x="3429" y="12115"/>
                  </a:lnTo>
                  <a:lnTo>
                    <a:pt x="14681" y="2654"/>
                  </a:lnTo>
                  <a:lnTo>
                    <a:pt x="27772" y="2654"/>
                  </a:lnTo>
                  <a:lnTo>
                    <a:pt x="23456" y="622"/>
                  </a:lnTo>
                  <a:lnTo>
                    <a:pt x="20523" y="0"/>
                  </a:lnTo>
                  <a:close/>
                </a:path>
                <a:path w="61595" h="29210">
                  <a:moveTo>
                    <a:pt x="27772" y="2654"/>
                  </a:moveTo>
                  <a:lnTo>
                    <a:pt x="19862" y="2654"/>
                  </a:lnTo>
                  <a:lnTo>
                    <a:pt x="22225" y="3162"/>
                  </a:lnTo>
                  <a:lnTo>
                    <a:pt x="26416" y="5168"/>
                  </a:lnTo>
                  <a:lnTo>
                    <a:pt x="28054" y="6565"/>
                  </a:lnTo>
                  <a:lnTo>
                    <a:pt x="30429" y="10121"/>
                  </a:lnTo>
                  <a:lnTo>
                    <a:pt x="31026" y="12115"/>
                  </a:lnTo>
                  <a:lnTo>
                    <a:pt x="31026" y="16509"/>
                  </a:lnTo>
                  <a:lnTo>
                    <a:pt x="30429" y="18491"/>
                  </a:lnTo>
                  <a:lnTo>
                    <a:pt x="28054" y="22059"/>
                  </a:lnTo>
                  <a:lnTo>
                    <a:pt x="26416" y="23444"/>
                  </a:lnTo>
                  <a:lnTo>
                    <a:pt x="22066" y="25539"/>
                  </a:lnTo>
                  <a:lnTo>
                    <a:pt x="21861" y="25539"/>
                  </a:lnTo>
                  <a:lnTo>
                    <a:pt x="19862" y="25958"/>
                  </a:lnTo>
                  <a:lnTo>
                    <a:pt x="27799" y="25958"/>
                  </a:lnTo>
                  <a:lnTo>
                    <a:pt x="28689" y="25539"/>
                  </a:lnTo>
                  <a:lnTo>
                    <a:pt x="30746" y="23837"/>
                  </a:lnTo>
                  <a:lnTo>
                    <a:pt x="33743" y="19456"/>
                  </a:lnTo>
                  <a:lnTo>
                    <a:pt x="34505" y="17017"/>
                  </a:lnTo>
                  <a:lnTo>
                    <a:pt x="34505" y="11607"/>
                  </a:lnTo>
                  <a:lnTo>
                    <a:pt x="33747" y="9169"/>
                  </a:lnTo>
                  <a:lnTo>
                    <a:pt x="30764" y="4825"/>
                  </a:lnTo>
                  <a:lnTo>
                    <a:pt x="28780" y="3162"/>
                  </a:lnTo>
                  <a:lnTo>
                    <a:pt x="27772" y="26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8582165" y="4759096"/>
              <a:ext cx="75334" cy="76550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8581786" y="4758821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44512" y="0"/>
                  </a:moveTo>
                  <a:lnTo>
                    <a:pt x="6309" y="20135"/>
                  </a:lnTo>
                  <a:lnTo>
                    <a:pt x="0" y="41801"/>
                  </a:lnTo>
                  <a:lnTo>
                    <a:pt x="649" y="49149"/>
                  </a:lnTo>
                  <a:lnTo>
                    <a:pt x="31989" y="77322"/>
                  </a:lnTo>
                  <a:lnTo>
                    <a:pt x="39443" y="77069"/>
                  </a:lnTo>
                  <a:lnTo>
                    <a:pt x="40447" y="76836"/>
                  </a:lnTo>
                  <a:lnTo>
                    <a:pt x="32019" y="76836"/>
                  </a:lnTo>
                  <a:lnTo>
                    <a:pt x="24777" y="75459"/>
                  </a:lnTo>
                  <a:lnTo>
                    <a:pt x="1266" y="43299"/>
                  </a:lnTo>
                  <a:lnTo>
                    <a:pt x="1153" y="41801"/>
                  </a:lnTo>
                  <a:lnTo>
                    <a:pt x="2002" y="34486"/>
                  </a:lnTo>
                  <a:lnTo>
                    <a:pt x="30007" y="2986"/>
                  </a:lnTo>
                  <a:lnTo>
                    <a:pt x="36830" y="1408"/>
                  </a:lnTo>
                  <a:lnTo>
                    <a:pt x="35090" y="1408"/>
                  </a:lnTo>
                  <a:lnTo>
                    <a:pt x="44430" y="1089"/>
                  </a:lnTo>
                  <a:lnTo>
                    <a:pt x="50230" y="1089"/>
                  </a:lnTo>
                  <a:lnTo>
                    <a:pt x="44512" y="0"/>
                  </a:lnTo>
                  <a:close/>
                </a:path>
                <a:path w="76200" h="77470">
                  <a:moveTo>
                    <a:pt x="58812" y="68839"/>
                  </a:moveTo>
                  <a:lnTo>
                    <a:pt x="53429" y="72228"/>
                  </a:lnTo>
                  <a:lnTo>
                    <a:pt x="46615" y="75119"/>
                  </a:lnTo>
                  <a:lnTo>
                    <a:pt x="39393" y="76688"/>
                  </a:lnTo>
                  <a:lnTo>
                    <a:pt x="32019" y="76836"/>
                  </a:lnTo>
                  <a:lnTo>
                    <a:pt x="40447" y="76836"/>
                  </a:lnTo>
                  <a:lnTo>
                    <a:pt x="46402" y="75459"/>
                  </a:lnTo>
                  <a:lnTo>
                    <a:pt x="46545" y="75459"/>
                  </a:lnTo>
                  <a:lnTo>
                    <a:pt x="53521" y="72395"/>
                  </a:lnTo>
                  <a:lnTo>
                    <a:pt x="58812" y="68839"/>
                  </a:lnTo>
                  <a:close/>
                </a:path>
                <a:path w="76200" h="77470">
                  <a:moveTo>
                    <a:pt x="50230" y="1089"/>
                  </a:moveTo>
                  <a:lnTo>
                    <a:pt x="44430" y="1089"/>
                  </a:lnTo>
                  <a:lnTo>
                    <a:pt x="51637" y="2361"/>
                  </a:lnTo>
                  <a:lnTo>
                    <a:pt x="58408" y="5128"/>
                  </a:lnTo>
                  <a:lnTo>
                    <a:pt x="75583" y="34486"/>
                  </a:lnTo>
                  <a:lnTo>
                    <a:pt x="75702" y="35832"/>
                  </a:lnTo>
                  <a:lnTo>
                    <a:pt x="74925" y="43299"/>
                  </a:lnTo>
                  <a:lnTo>
                    <a:pt x="72802" y="50462"/>
                  </a:lnTo>
                  <a:lnTo>
                    <a:pt x="70014" y="56230"/>
                  </a:lnTo>
                  <a:lnTo>
                    <a:pt x="73008" y="50462"/>
                  </a:lnTo>
                  <a:lnTo>
                    <a:pt x="75220" y="43299"/>
                  </a:lnTo>
                  <a:lnTo>
                    <a:pt x="76083" y="35832"/>
                  </a:lnTo>
                  <a:lnTo>
                    <a:pt x="75526" y="28432"/>
                  </a:lnTo>
                  <a:lnTo>
                    <a:pt x="51907" y="1408"/>
                  </a:lnTo>
                  <a:lnTo>
                    <a:pt x="50230" y="1089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8596956" y="4792489"/>
              <a:ext cx="46355" cy="21590"/>
            </a:xfrm>
            <a:custGeom>
              <a:avLst/>
              <a:gdLst/>
              <a:ahLst/>
              <a:cxnLst/>
              <a:rect l="l" t="t" r="r" b="b"/>
              <a:pathLst>
                <a:path w="46354" h="21589">
                  <a:moveTo>
                    <a:pt x="42761" y="1993"/>
                  </a:moveTo>
                  <a:lnTo>
                    <a:pt x="36347" y="1993"/>
                  </a:lnTo>
                  <a:lnTo>
                    <a:pt x="40627" y="3035"/>
                  </a:lnTo>
                  <a:lnTo>
                    <a:pt x="41989" y="5689"/>
                  </a:lnTo>
                  <a:lnTo>
                    <a:pt x="42113" y="5930"/>
                  </a:lnTo>
                  <a:lnTo>
                    <a:pt x="41427" y="8318"/>
                  </a:lnTo>
                  <a:lnTo>
                    <a:pt x="38811" y="11112"/>
                  </a:lnTo>
                  <a:lnTo>
                    <a:pt x="28613" y="19672"/>
                  </a:lnTo>
                  <a:lnTo>
                    <a:pt x="28613" y="21209"/>
                  </a:lnTo>
                  <a:lnTo>
                    <a:pt x="45834" y="21209"/>
                  </a:lnTo>
                  <a:lnTo>
                    <a:pt x="45834" y="19291"/>
                  </a:lnTo>
                  <a:lnTo>
                    <a:pt x="32334" y="19291"/>
                  </a:lnTo>
                  <a:lnTo>
                    <a:pt x="40678" y="12255"/>
                  </a:lnTo>
                  <a:lnTo>
                    <a:pt x="43878" y="8801"/>
                  </a:lnTo>
                  <a:lnTo>
                    <a:pt x="44651" y="5930"/>
                  </a:lnTo>
                  <a:lnTo>
                    <a:pt x="44716" y="5689"/>
                  </a:lnTo>
                  <a:lnTo>
                    <a:pt x="42761" y="1993"/>
                  </a:lnTo>
                  <a:close/>
                </a:path>
                <a:path w="46354" h="21589">
                  <a:moveTo>
                    <a:pt x="39077" y="0"/>
                  </a:moveTo>
                  <a:lnTo>
                    <a:pt x="36563" y="0"/>
                  </a:lnTo>
                  <a:lnTo>
                    <a:pt x="31546" y="800"/>
                  </a:lnTo>
                  <a:lnTo>
                    <a:pt x="28277" y="2768"/>
                  </a:lnTo>
                  <a:lnTo>
                    <a:pt x="27910" y="3035"/>
                  </a:lnTo>
                  <a:lnTo>
                    <a:pt x="29679" y="4343"/>
                  </a:lnTo>
                  <a:lnTo>
                    <a:pt x="31267" y="2768"/>
                  </a:lnTo>
                  <a:lnTo>
                    <a:pt x="33489" y="1993"/>
                  </a:lnTo>
                  <a:lnTo>
                    <a:pt x="42761" y="1993"/>
                  </a:lnTo>
                  <a:lnTo>
                    <a:pt x="42519" y="1536"/>
                  </a:lnTo>
                  <a:lnTo>
                    <a:pt x="41059" y="508"/>
                  </a:lnTo>
                  <a:lnTo>
                    <a:pt x="39077" y="0"/>
                  </a:lnTo>
                  <a:close/>
                </a:path>
                <a:path w="46354" h="21589">
                  <a:moveTo>
                    <a:pt x="15341" y="0"/>
                  </a:moveTo>
                  <a:lnTo>
                    <a:pt x="10477" y="0"/>
                  </a:lnTo>
                  <a:lnTo>
                    <a:pt x="8267" y="482"/>
                  </a:lnTo>
                  <a:lnTo>
                    <a:pt x="4287" y="2374"/>
                  </a:lnTo>
                  <a:lnTo>
                    <a:pt x="2768" y="3619"/>
                  </a:lnTo>
                  <a:lnTo>
                    <a:pt x="558" y="6858"/>
                  </a:lnTo>
                  <a:lnTo>
                    <a:pt x="0" y="8674"/>
                  </a:lnTo>
                  <a:lnTo>
                    <a:pt x="0" y="12725"/>
                  </a:lnTo>
                  <a:lnTo>
                    <a:pt x="10477" y="21386"/>
                  </a:lnTo>
                  <a:lnTo>
                    <a:pt x="15341" y="21386"/>
                  </a:lnTo>
                  <a:lnTo>
                    <a:pt x="17526" y="20929"/>
                  </a:lnTo>
                  <a:lnTo>
                    <a:pt x="20741" y="19405"/>
                  </a:lnTo>
                  <a:lnTo>
                    <a:pt x="10960" y="19405"/>
                  </a:lnTo>
                  <a:lnTo>
                    <a:pt x="9441" y="19075"/>
                  </a:lnTo>
                  <a:lnTo>
                    <a:pt x="7632" y="18288"/>
                  </a:lnTo>
                  <a:lnTo>
                    <a:pt x="3911" y="15151"/>
                  </a:lnTo>
                  <a:lnTo>
                    <a:pt x="2565" y="10693"/>
                  </a:lnTo>
                  <a:lnTo>
                    <a:pt x="3911" y="6248"/>
                  </a:lnTo>
                  <a:lnTo>
                    <a:pt x="7632" y="3111"/>
                  </a:lnTo>
                  <a:lnTo>
                    <a:pt x="9207" y="2374"/>
                  </a:lnTo>
                  <a:lnTo>
                    <a:pt x="10960" y="1993"/>
                  </a:lnTo>
                  <a:lnTo>
                    <a:pt x="20736" y="1993"/>
                  </a:lnTo>
                  <a:lnTo>
                    <a:pt x="17526" y="482"/>
                  </a:lnTo>
                  <a:lnTo>
                    <a:pt x="15341" y="0"/>
                  </a:lnTo>
                  <a:close/>
                </a:path>
                <a:path w="46354" h="21589">
                  <a:moveTo>
                    <a:pt x="20736" y="1993"/>
                  </a:moveTo>
                  <a:lnTo>
                    <a:pt x="14846" y="1993"/>
                  </a:lnTo>
                  <a:lnTo>
                    <a:pt x="16586" y="2374"/>
                  </a:lnTo>
                  <a:lnTo>
                    <a:pt x="18173" y="3111"/>
                  </a:lnTo>
                  <a:lnTo>
                    <a:pt x="21844" y="6248"/>
                  </a:lnTo>
                  <a:lnTo>
                    <a:pt x="23190" y="10693"/>
                  </a:lnTo>
                  <a:lnTo>
                    <a:pt x="21844" y="15151"/>
                  </a:lnTo>
                  <a:lnTo>
                    <a:pt x="18173" y="18288"/>
                  </a:lnTo>
                  <a:lnTo>
                    <a:pt x="16354" y="19075"/>
                  </a:lnTo>
                  <a:lnTo>
                    <a:pt x="14846" y="19405"/>
                  </a:lnTo>
                  <a:lnTo>
                    <a:pt x="20741" y="19405"/>
                  </a:lnTo>
                  <a:lnTo>
                    <a:pt x="25768" y="12725"/>
                  </a:lnTo>
                  <a:lnTo>
                    <a:pt x="25768" y="8674"/>
                  </a:lnTo>
                  <a:lnTo>
                    <a:pt x="25209" y="6858"/>
                  </a:lnTo>
                  <a:lnTo>
                    <a:pt x="24104" y="5219"/>
                  </a:lnTo>
                  <a:lnTo>
                    <a:pt x="22991" y="3619"/>
                  </a:lnTo>
                  <a:lnTo>
                    <a:pt x="21499" y="2374"/>
                  </a:lnTo>
                  <a:lnTo>
                    <a:pt x="20736" y="1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7" name="object 277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8154150" y="4730711"/>
              <a:ext cx="103705" cy="105387"/>
            </a:xfrm>
            <a:prstGeom prst="rect">
              <a:avLst/>
            </a:prstGeom>
          </p:spPr>
        </p:pic>
        <p:sp>
          <p:nvSpPr>
            <p:cNvPr id="278" name="object 278"/>
            <p:cNvSpPr/>
            <p:nvPr/>
          </p:nvSpPr>
          <p:spPr>
            <a:xfrm>
              <a:off x="8153641" y="4730355"/>
              <a:ext cx="104775" cy="106680"/>
            </a:xfrm>
            <a:custGeom>
              <a:avLst/>
              <a:gdLst/>
              <a:ahLst/>
              <a:cxnLst/>
              <a:rect l="l" t="t" r="r" b="b"/>
              <a:pathLst>
                <a:path w="104775" h="106679">
                  <a:moveTo>
                    <a:pt x="61251" y="0"/>
                  </a:moveTo>
                  <a:lnTo>
                    <a:pt x="22483" y="12179"/>
                  </a:lnTo>
                  <a:lnTo>
                    <a:pt x="1062" y="47103"/>
                  </a:lnTo>
                  <a:lnTo>
                    <a:pt x="0" y="57534"/>
                  </a:lnTo>
                  <a:lnTo>
                    <a:pt x="890" y="67645"/>
                  </a:lnTo>
                  <a:lnTo>
                    <a:pt x="913" y="67908"/>
                  </a:lnTo>
                  <a:lnTo>
                    <a:pt x="3780" y="77389"/>
                  </a:lnTo>
                  <a:lnTo>
                    <a:pt x="3973" y="77970"/>
                  </a:lnTo>
                  <a:lnTo>
                    <a:pt x="8856" y="86820"/>
                  </a:lnTo>
                  <a:lnTo>
                    <a:pt x="8961" y="87011"/>
                  </a:lnTo>
                  <a:lnTo>
                    <a:pt x="15885" y="94745"/>
                  </a:lnTo>
                  <a:lnTo>
                    <a:pt x="24345" y="100739"/>
                  </a:lnTo>
                  <a:lnTo>
                    <a:pt x="33882" y="104645"/>
                  </a:lnTo>
                  <a:lnTo>
                    <a:pt x="44022" y="106436"/>
                  </a:lnTo>
                  <a:lnTo>
                    <a:pt x="54290" y="106086"/>
                  </a:lnTo>
                  <a:lnTo>
                    <a:pt x="55674" y="105766"/>
                  </a:lnTo>
                  <a:lnTo>
                    <a:pt x="44070" y="105766"/>
                  </a:lnTo>
                  <a:lnTo>
                    <a:pt x="34108" y="103867"/>
                  </a:lnTo>
                  <a:lnTo>
                    <a:pt x="5166" y="77389"/>
                  </a:lnTo>
                  <a:lnTo>
                    <a:pt x="2435" y="67908"/>
                  </a:lnTo>
                  <a:lnTo>
                    <a:pt x="2359" y="67645"/>
                  </a:lnTo>
                  <a:lnTo>
                    <a:pt x="10366" y="28788"/>
                  </a:lnTo>
                  <a:lnTo>
                    <a:pt x="41297" y="4103"/>
                  </a:lnTo>
                  <a:lnTo>
                    <a:pt x="50636" y="1940"/>
                  </a:lnTo>
                  <a:lnTo>
                    <a:pt x="47975" y="1940"/>
                  </a:lnTo>
                  <a:lnTo>
                    <a:pt x="61149" y="1485"/>
                  </a:lnTo>
                  <a:lnTo>
                    <a:pt x="69048" y="1485"/>
                  </a:lnTo>
                  <a:lnTo>
                    <a:pt x="61251" y="0"/>
                  </a:lnTo>
                  <a:close/>
                </a:path>
                <a:path w="104775" h="106679">
                  <a:moveTo>
                    <a:pt x="80968" y="94745"/>
                  </a:moveTo>
                  <a:lnTo>
                    <a:pt x="73546" y="99412"/>
                  </a:lnTo>
                  <a:lnTo>
                    <a:pt x="64162" y="103394"/>
                  </a:lnTo>
                  <a:lnTo>
                    <a:pt x="54214" y="105565"/>
                  </a:lnTo>
                  <a:lnTo>
                    <a:pt x="44070" y="105766"/>
                  </a:lnTo>
                  <a:lnTo>
                    <a:pt x="55674" y="105766"/>
                  </a:lnTo>
                  <a:lnTo>
                    <a:pt x="63894" y="103867"/>
                  </a:lnTo>
                  <a:lnTo>
                    <a:pt x="64080" y="103867"/>
                  </a:lnTo>
                  <a:lnTo>
                    <a:pt x="73670" y="99654"/>
                  </a:lnTo>
                  <a:lnTo>
                    <a:pt x="80968" y="94745"/>
                  </a:lnTo>
                  <a:close/>
                </a:path>
                <a:path w="104775" h="106679">
                  <a:moveTo>
                    <a:pt x="69048" y="1485"/>
                  </a:moveTo>
                  <a:lnTo>
                    <a:pt x="61149" y="1485"/>
                  </a:lnTo>
                  <a:lnTo>
                    <a:pt x="71066" y="3238"/>
                  </a:lnTo>
                  <a:lnTo>
                    <a:pt x="80384" y="7054"/>
                  </a:lnTo>
                  <a:lnTo>
                    <a:pt x="103282" y="39125"/>
                  </a:lnTo>
                  <a:lnTo>
                    <a:pt x="104175" y="49317"/>
                  </a:lnTo>
                  <a:lnTo>
                    <a:pt x="103337" y="57534"/>
                  </a:lnTo>
                  <a:lnTo>
                    <a:pt x="103109" y="59604"/>
                  </a:lnTo>
                  <a:lnTo>
                    <a:pt x="100744" y="67645"/>
                  </a:lnTo>
                  <a:lnTo>
                    <a:pt x="100189" y="69464"/>
                  </a:lnTo>
                  <a:lnTo>
                    <a:pt x="96373" y="77389"/>
                  </a:lnTo>
                  <a:lnTo>
                    <a:pt x="100491" y="69464"/>
                  </a:lnTo>
                  <a:lnTo>
                    <a:pt x="103533" y="59604"/>
                  </a:lnTo>
                  <a:lnTo>
                    <a:pt x="104721" y="49317"/>
                  </a:lnTo>
                  <a:lnTo>
                    <a:pt x="103955" y="39125"/>
                  </a:lnTo>
                  <a:lnTo>
                    <a:pt x="103594" y="37782"/>
                  </a:lnTo>
                  <a:lnTo>
                    <a:pt x="101158" y="29353"/>
                  </a:lnTo>
                  <a:lnTo>
                    <a:pt x="101067" y="29037"/>
                  </a:lnTo>
                  <a:lnTo>
                    <a:pt x="96174" y="19915"/>
                  </a:lnTo>
                  <a:lnTo>
                    <a:pt x="89407" y="12179"/>
                  </a:lnTo>
                  <a:lnTo>
                    <a:pt x="80961" y="5995"/>
                  </a:lnTo>
                  <a:lnTo>
                    <a:pt x="71435" y="1940"/>
                  </a:lnTo>
                  <a:lnTo>
                    <a:pt x="69048" y="1485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9" name="object 279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9738093" y="3331946"/>
              <a:ext cx="144423" cy="1364818"/>
            </a:xfrm>
            <a:prstGeom prst="rect">
              <a:avLst/>
            </a:prstGeom>
          </p:spPr>
        </p:pic>
        <p:sp>
          <p:nvSpPr>
            <p:cNvPr id="280" name="object 280"/>
            <p:cNvSpPr/>
            <p:nvPr/>
          </p:nvSpPr>
          <p:spPr>
            <a:xfrm>
              <a:off x="8174550" y="4776723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59579" y="2819"/>
                  </a:moveTo>
                  <a:lnTo>
                    <a:pt x="52973" y="2819"/>
                  </a:lnTo>
                  <a:lnTo>
                    <a:pt x="54559" y="3200"/>
                  </a:lnTo>
                  <a:lnTo>
                    <a:pt x="55918" y="4152"/>
                  </a:lnTo>
                  <a:lnTo>
                    <a:pt x="57975" y="8140"/>
                  </a:lnTo>
                  <a:lnTo>
                    <a:pt x="57035" y="11417"/>
                  </a:lnTo>
                  <a:lnTo>
                    <a:pt x="53441" y="15278"/>
                  </a:lnTo>
                  <a:lnTo>
                    <a:pt x="39395" y="27063"/>
                  </a:lnTo>
                  <a:lnTo>
                    <a:pt x="39395" y="29171"/>
                  </a:lnTo>
                  <a:lnTo>
                    <a:pt x="63093" y="29171"/>
                  </a:lnTo>
                  <a:lnTo>
                    <a:pt x="63093" y="26530"/>
                  </a:lnTo>
                  <a:lnTo>
                    <a:pt x="44513" y="26530"/>
                  </a:lnTo>
                  <a:lnTo>
                    <a:pt x="55994" y="16865"/>
                  </a:lnTo>
                  <a:lnTo>
                    <a:pt x="61544" y="5384"/>
                  </a:lnTo>
                  <a:lnTo>
                    <a:pt x="60528" y="3479"/>
                  </a:lnTo>
                  <a:lnTo>
                    <a:pt x="59579" y="2819"/>
                  </a:lnTo>
                  <a:close/>
                </a:path>
                <a:path w="63500" h="29845">
                  <a:moveTo>
                    <a:pt x="53797" y="0"/>
                  </a:moveTo>
                  <a:lnTo>
                    <a:pt x="47777" y="0"/>
                  </a:lnTo>
                  <a:lnTo>
                    <a:pt x="45465" y="355"/>
                  </a:lnTo>
                  <a:lnTo>
                    <a:pt x="41363" y="1790"/>
                  </a:lnTo>
                  <a:lnTo>
                    <a:pt x="39700" y="2819"/>
                  </a:lnTo>
                  <a:lnTo>
                    <a:pt x="38712" y="3797"/>
                  </a:lnTo>
                  <a:lnTo>
                    <a:pt x="38413" y="4152"/>
                  </a:lnTo>
                  <a:lnTo>
                    <a:pt x="40843" y="5943"/>
                  </a:lnTo>
                  <a:lnTo>
                    <a:pt x="43027" y="3797"/>
                  </a:lnTo>
                  <a:lnTo>
                    <a:pt x="45844" y="2819"/>
                  </a:lnTo>
                  <a:lnTo>
                    <a:pt x="59579" y="2819"/>
                  </a:lnTo>
                  <a:lnTo>
                    <a:pt x="56514" y="685"/>
                  </a:lnTo>
                  <a:lnTo>
                    <a:pt x="53797" y="0"/>
                  </a:lnTo>
                  <a:close/>
                </a:path>
                <a:path w="63500" h="29845">
                  <a:moveTo>
                    <a:pt x="21107" y="0"/>
                  </a:moveTo>
                  <a:lnTo>
                    <a:pt x="14414" y="0"/>
                  </a:lnTo>
                  <a:lnTo>
                    <a:pt x="11379" y="634"/>
                  </a:lnTo>
                  <a:lnTo>
                    <a:pt x="0" y="11937"/>
                  </a:lnTo>
                  <a:lnTo>
                    <a:pt x="0" y="17500"/>
                  </a:lnTo>
                  <a:lnTo>
                    <a:pt x="14414" y="29425"/>
                  </a:lnTo>
                  <a:lnTo>
                    <a:pt x="21107" y="29425"/>
                  </a:lnTo>
                  <a:lnTo>
                    <a:pt x="24117" y="28790"/>
                  </a:lnTo>
                  <a:lnTo>
                    <a:pt x="28559" y="26695"/>
                  </a:lnTo>
                  <a:lnTo>
                    <a:pt x="15087" y="26695"/>
                  </a:lnTo>
                  <a:lnTo>
                    <a:pt x="13016" y="26250"/>
                  </a:lnTo>
                  <a:lnTo>
                    <a:pt x="12821" y="26250"/>
                  </a:lnTo>
                  <a:lnTo>
                    <a:pt x="8318" y="24104"/>
                  </a:lnTo>
                  <a:lnTo>
                    <a:pt x="6603" y="22682"/>
                  </a:lnTo>
                  <a:lnTo>
                    <a:pt x="5384" y="20840"/>
                  </a:lnTo>
                  <a:lnTo>
                    <a:pt x="4140" y="19011"/>
                  </a:lnTo>
                  <a:lnTo>
                    <a:pt x="3505" y="16967"/>
                  </a:lnTo>
                  <a:lnTo>
                    <a:pt x="3505" y="12445"/>
                  </a:lnTo>
                  <a:lnTo>
                    <a:pt x="15087" y="2730"/>
                  </a:lnTo>
                  <a:lnTo>
                    <a:pt x="28559" y="2730"/>
                  </a:lnTo>
                  <a:lnTo>
                    <a:pt x="24117" y="634"/>
                  </a:lnTo>
                  <a:lnTo>
                    <a:pt x="21107" y="0"/>
                  </a:lnTo>
                  <a:close/>
                </a:path>
                <a:path w="63500" h="29845">
                  <a:moveTo>
                    <a:pt x="28559" y="2730"/>
                  </a:moveTo>
                  <a:lnTo>
                    <a:pt x="20434" y="2730"/>
                  </a:lnTo>
                  <a:lnTo>
                    <a:pt x="22847" y="3251"/>
                  </a:lnTo>
                  <a:lnTo>
                    <a:pt x="27152" y="5308"/>
                  </a:lnTo>
                  <a:lnTo>
                    <a:pt x="28841" y="6743"/>
                  </a:lnTo>
                  <a:lnTo>
                    <a:pt x="31292" y="10413"/>
                  </a:lnTo>
                  <a:lnTo>
                    <a:pt x="31889" y="12445"/>
                  </a:lnTo>
                  <a:lnTo>
                    <a:pt x="31889" y="16967"/>
                  </a:lnTo>
                  <a:lnTo>
                    <a:pt x="31292" y="19011"/>
                  </a:lnTo>
                  <a:lnTo>
                    <a:pt x="28841" y="22682"/>
                  </a:lnTo>
                  <a:lnTo>
                    <a:pt x="27152" y="24104"/>
                  </a:lnTo>
                  <a:lnTo>
                    <a:pt x="22688" y="26250"/>
                  </a:lnTo>
                  <a:lnTo>
                    <a:pt x="22494" y="26250"/>
                  </a:lnTo>
                  <a:lnTo>
                    <a:pt x="20434" y="26695"/>
                  </a:lnTo>
                  <a:lnTo>
                    <a:pt x="28559" y="26695"/>
                  </a:lnTo>
                  <a:lnTo>
                    <a:pt x="29502" y="26250"/>
                  </a:lnTo>
                  <a:lnTo>
                    <a:pt x="31610" y="24498"/>
                  </a:lnTo>
                  <a:lnTo>
                    <a:pt x="34709" y="20002"/>
                  </a:lnTo>
                  <a:lnTo>
                    <a:pt x="35483" y="17500"/>
                  </a:lnTo>
                  <a:lnTo>
                    <a:pt x="35483" y="11937"/>
                  </a:lnTo>
                  <a:lnTo>
                    <a:pt x="34712" y="9423"/>
                  </a:lnTo>
                  <a:lnTo>
                    <a:pt x="31627" y="4952"/>
                  </a:lnTo>
                  <a:lnTo>
                    <a:pt x="29593" y="3251"/>
                  </a:lnTo>
                  <a:lnTo>
                    <a:pt x="28559" y="27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1" name="object 281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0328396" y="4745228"/>
              <a:ext cx="95373" cy="96927"/>
            </a:xfrm>
            <a:prstGeom prst="rect">
              <a:avLst/>
            </a:prstGeom>
          </p:spPr>
        </p:pic>
        <p:sp>
          <p:nvSpPr>
            <p:cNvPr id="282" name="object 282"/>
            <p:cNvSpPr/>
            <p:nvPr/>
          </p:nvSpPr>
          <p:spPr>
            <a:xfrm>
              <a:off x="10327915" y="4744902"/>
              <a:ext cx="96520" cy="98425"/>
            </a:xfrm>
            <a:custGeom>
              <a:avLst/>
              <a:gdLst/>
              <a:ahLst/>
              <a:cxnLst/>
              <a:rect l="l" t="t" r="r" b="b"/>
              <a:pathLst>
                <a:path w="96520" h="98425">
                  <a:moveTo>
                    <a:pt x="56353" y="0"/>
                  </a:moveTo>
                  <a:lnTo>
                    <a:pt x="13701" y="17748"/>
                  </a:lnTo>
                  <a:lnTo>
                    <a:pt x="0" y="52914"/>
                  </a:lnTo>
                  <a:lnTo>
                    <a:pt x="824" y="62212"/>
                  </a:lnTo>
                  <a:lnTo>
                    <a:pt x="845" y="62454"/>
                  </a:lnTo>
                  <a:lnTo>
                    <a:pt x="3487" y="71175"/>
                  </a:lnTo>
                  <a:lnTo>
                    <a:pt x="3668" y="71717"/>
                  </a:lnTo>
                  <a:lnTo>
                    <a:pt x="8151" y="79838"/>
                  </a:lnTo>
                  <a:lnTo>
                    <a:pt x="8252" y="80021"/>
                  </a:lnTo>
                  <a:lnTo>
                    <a:pt x="14615" y="87128"/>
                  </a:lnTo>
                  <a:lnTo>
                    <a:pt x="22400" y="92644"/>
                  </a:lnTo>
                  <a:lnTo>
                    <a:pt x="31174" y="96239"/>
                  </a:lnTo>
                  <a:lnTo>
                    <a:pt x="40499" y="97888"/>
                  </a:lnTo>
                  <a:lnTo>
                    <a:pt x="49934" y="97567"/>
                  </a:lnTo>
                  <a:lnTo>
                    <a:pt x="51235" y="97266"/>
                  </a:lnTo>
                  <a:lnTo>
                    <a:pt x="40541" y="97266"/>
                  </a:lnTo>
                  <a:lnTo>
                    <a:pt x="31381" y="95521"/>
                  </a:lnTo>
                  <a:lnTo>
                    <a:pt x="2240" y="62454"/>
                  </a:lnTo>
                  <a:lnTo>
                    <a:pt x="2171" y="62212"/>
                  </a:lnTo>
                  <a:lnTo>
                    <a:pt x="15136" y="19081"/>
                  </a:lnTo>
                  <a:lnTo>
                    <a:pt x="46582" y="1782"/>
                  </a:lnTo>
                  <a:lnTo>
                    <a:pt x="44106" y="1782"/>
                  </a:lnTo>
                  <a:lnTo>
                    <a:pt x="56251" y="1365"/>
                  </a:lnTo>
                  <a:lnTo>
                    <a:pt x="63522" y="1365"/>
                  </a:lnTo>
                  <a:lnTo>
                    <a:pt x="56353" y="0"/>
                  </a:lnTo>
                  <a:close/>
                </a:path>
                <a:path w="96520" h="98425">
                  <a:moveTo>
                    <a:pt x="74474" y="87128"/>
                  </a:moveTo>
                  <a:lnTo>
                    <a:pt x="67637" y="91422"/>
                  </a:lnTo>
                  <a:lnTo>
                    <a:pt x="59010" y="95081"/>
                  </a:lnTo>
                  <a:lnTo>
                    <a:pt x="49870" y="97072"/>
                  </a:lnTo>
                  <a:lnTo>
                    <a:pt x="40541" y="97266"/>
                  </a:lnTo>
                  <a:lnTo>
                    <a:pt x="51235" y="97266"/>
                  </a:lnTo>
                  <a:lnTo>
                    <a:pt x="58779" y="95521"/>
                  </a:lnTo>
                  <a:lnTo>
                    <a:pt x="58945" y="95521"/>
                  </a:lnTo>
                  <a:lnTo>
                    <a:pt x="67760" y="91646"/>
                  </a:lnTo>
                  <a:lnTo>
                    <a:pt x="74474" y="87128"/>
                  </a:lnTo>
                  <a:close/>
                </a:path>
                <a:path w="96520" h="98425">
                  <a:moveTo>
                    <a:pt x="63522" y="1365"/>
                  </a:moveTo>
                  <a:lnTo>
                    <a:pt x="56251" y="1365"/>
                  </a:lnTo>
                  <a:lnTo>
                    <a:pt x="65372" y="2978"/>
                  </a:lnTo>
                  <a:lnTo>
                    <a:pt x="73943" y="6487"/>
                  </a:lnTo>
                  <a:lnTo>
                    <a:pt x="95831" y="45358"/>
                  </a:lnTo>
                  <a:lnTo>
                    <a:pt x="94848" y="54817"/>
                  </a:lnTo>
                  <a:lnTo>
                    <a:pt x="92671" y="62212"/>
                  </a:lnTo>
                  <a:lnTo>
                    <a:pt x="92161" y="63884"/>
                  </a:lnTo>
                  <a:lnTo>
                    <a:pt x="88644" y="71175"/>
                  </a:lnTo>
                  <a:lnTo>
                    <a:pt x="92433" y="63884"/>
                  </a:lnTo>
                  <a:lnTo>
                    <a:pt x="95230" y="54817"/>
                  </a:lnTo>
                  <a:lnTo>
                    <a:pt x="96327" y="45358"/>
                  </a:lnTo>
                  <a:lnTo>
                    <a:pt x="95619" y="35981"/>
                  </a:lnTo>
                  <a:lnTo>
                    <a:pt x="95286" y="34745"/>
                  </a:lnTo>
                  <a:lnTo>
                    <a:pt x="93047" y="26992"/>
                  </a:lnTo>
                  <a:lnTo>
                    <a:pt x="92964" y="26706"/>
                  </a:lnTo>
                  <a:lnTo>
                    <a:pt x="88465" y="18310"/>
                  </a:lnTo>
                  <a:lnTo>
                    <a:pt x="82253" y="11201"/>
                  </a:lnTo>
                  <a:lnTo>
                    <a:pt x="74476" y="5506"/>
                  </a:lnTo>
                  <a:lnTo>
                    <a:pt x="65717" y="1782"/>
                  </a:lnTo>
                  <a:lnTo>
                    <a:pt x="63522" y="1365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0347175" y="4787526"/>
              <a:ext cx="55880" cy="27305"/>
            </a:xfrm>
            <a:custGeom>
              <a:avLst/>
              <a:gdLst/>
              <a:ahLst/>
              <a:cxnLst/>
              <a:rect l="l" t="t" r="r" b="b"/>
              <a:pathLst>
                <a:path w="55879" h="27304">
                  <a:moveTo>
                    <a:pt x="52453" y="2514"/>
                  </a:moveTo>
                  <a:lnTo>
                    <a:pt x="46139" y="2514"/>
                  </a:lnTo>
                  <a:lnTo>
                    <a:pt x="47929" y="2946"/>
                  </a:lnTo>
                  <a:lnTo>
                    <a:pt x="49199" y="3822"/>
                  </a:lnTo>
                  <a:lnTo>
                    <a:pt x="51092" y="7480"/>
                  </a:lnTo>
                  <a:lnTo>
                    <a:pt x="50215" y="10515"/>
                  </a:lnTo>
                  <a:lnTo>
                    <a:pt x="46913" y="14071"/>
                  </a:lnTo>
                  <a:lnTo>
                    <a:pt x="33985" y="24904"/>
                  </a:lnTo>
                  <a:lnTo>
                    <a:pt x="33985" y="26835"/>
                  </a:lnTo>
                  <a:lnTo>
                    <a:pt x="55803" y="26835"/>
                  </a:lnTo>
                  <a:lnTo>
                    <a:pt x="55803" y="24396"/>
                  </a:lnTo>
                  <a:lnTo>
                    <a:pt x="38696" y="24396"/>
                  </a:lnTo>
                  <a:lnTo>
                    <a:pt x="49276" y="15506"/>
                  </a:lnTo>
                  <a:lnTo>
                    <a:pt x="54368" y="4965"/>
                  </a:lnTo>
                  <a:lnTo>
                    <a:pt x="53441" y="3200"/>
                  </a:lnTo>
                  <a:lnTo>
                    <a:pt x="52453" y="2514"/>
                  </a:lnTo>
                  <a:close/>
                </a:path>
                <a:path w="55879" h="27304">
                  <a:moveTo>
                    <a:pt x="47244" y="0"/>
                  </a:moveTo>
                  <a:lnTo>
                    <a:pt x="41706" y="0"/>
                  </a:lnTo>
                  <a:lnTo>
                    <a:pt x="39573" y="330"/>
                  </a:lnTo>
                  <a:lnTo>
                    <a:pt x="37693" y="990"/>
                  </a:lnTo>
                  <a:lnTo>
                    <a:pt x="33572" y="3492"/>
                  </a:lnTo>
                  <a:lnTo>
                    <a:pt x="33105" y="3822"/>
                  </a:lnTo>
                  <a:lnTo>
                    <a:pt x="35331" y="5473"/>
                  </a:lnTo>
                  <a:lnTo>
                    <a:pt x="37350" y="3492"/>
                  </a:lnTo>
                  <a:lnTo>
                    <a:pt x="40170" y="2514"/>
                  </a:lnTo>
                  <a:lnTo>
                    <a:pt x="52453" y="2514"/>
                  </a:lnTo>
                  <a:lnTo>
                    <a:pt x="49745" y="635"/>
                  </a:lnTo>
                  <a:lnTo>
                    <a:pt x="47244" y="0"/>
                  </a:lnTo>
                  <a:close/>
                </a:path>
                <a:path w="55879" h="27304">
                  <a:moveTo>
                    <a:pt x="19405" y="0"/>
                  </a:moveTo>
                  <a:lnTo>
                    <a:pt x="13246" y="0"/>
                  </a:lnTo>
                  <a:lnTo>
                    <a:pt x="10452" y="596"/>
                  </a:lnTo>
                  <a:lnTo>
                    <a:pt x="5430" y="2971"/>
                  </a:lnTo>
                  <a:lnTo>
                    <a:pt x="3505" y="4559"/>
                  </a:lnTo>
                  <a:lnTo>
                    <a:pt x="698" y="8674"/>
                  </a:lnTo>
                  <a:lnTo>
                    <a:pt x="0" y="10960"/>
                  </a:lnTo>
                  <a:lnTo>
                    <a:pt x="0" y="16090"/>
                  </a:lnTo>
                  <a:lnTo>
                    <a:pt x="13246" y="27051"/>
                  </a:lnTo>
                  <a:lnTo>
                    <a:pt x="19405" y="27051"/>
                  </a:lnTo>
                  <a:lnTo>
                    <a:pt x="22186" y="26479"/>
                  </a:lnTo>
                  <a:lnTo>
                    <a:pt x="26230" y="24561"/>
                  </a:lnTo>
                  <a:lnTo>
                    <a:pt x="13868" y="24561"/>
                  </a:lnTo>
                  <a:lnTo>
                    <a:pt x="11938" y="24142"/>
                  </a:lnTo>
                  <a:lnTo>
                    <a:pt x="11779" y="24142"/>
                  </a:lnTo>
                  <a:lnTo>
                    <a:pt x="7645" y="22174"/>
                  </a:lnTo>
                  <a:lnTo>
                    <a:pt x="6083" y="20866"/>
                  </a:lnTo>
                  <a:lnTo>
                    <a:pt x="3810" y="17487"/>
                  </a:lnTo>
                  <a:lnTo>
                    <a:pt x="3238" y="15608"/>
                  </a:lnTo>
                  <a:lnTo>
                    <a:pt x="3238" y="11455"/>
                  </a:lnTo>
                  <a:lnTo>
                    <a:pt x="13868" y="2514"/>
                  </a:lnTo>
                  <a:lnTo>
                    <a:pt x="26252" y="2514"/>
                  </a:lnTo>
                  <a:lnTo>
                    <a:pt x="22186" y="596"/>
                  </a:lnTo>
                  <a:lnTo>
                    <a:pt x="19405" y="0"/>
                  </a:lnTo>
                  <a:close/>
                </a:path>
                <a:path w="55879" h="27304">
                  <a:moveTo>
                    <a:pt x="26252" y="2514"/>
                  </a:moveTo>
                  <a:lnTo>
                    <a:pt x="18783" y="2514"/>
                  </a:lnTo>
                  <a:lnTo>
                    <a:pt x="21005" y="2971"/>
                  </a:lnTo>
                  <a:lnTo>
                    <a:pt x="24968" y="4889"/>
                  </a:lnTo>
                  <a:lnTo>
                    <a:pt x="26530" y="6197"/>
                  </a:lnTo>
                  <a:lnTo>
                    <a:pt x="28765" y="9575"/>
                  </a:lnTo>
                  <a:lnTo>
                    <a:pt x="29337" y="11455"/>
                  </a:lnTo>
                  <a:lnTo>
                    <a:pt x="29337" y="15608"/>
                  </a:lnTo>
                  <a:lnTo>
                    <a:pt x="28765" y="17487"/>
                  </a:lnTo>
                  <a:lnTo>
                    <a:pt x="26530" y="20866"/>
                  </a:lnTo>
                  <a:lnTo>
                    <a:pt x="24968" y="22174"/>
                  </a:lnTo>
                  <a:lnTo>
                    <a:pt x="20873" y="24142"/>
                  </a:lnTo>
                  <a:lnTo>
                    <a:pt x="20713" y="24142"/>
                  </a:lnTo>
                  <a:lnTo>
                    <a:pt x="18783" y="24561"/>
                  </a:lnTo>
                  <a:lnTo>
                    <a:pt x="26230" y="24561"/>
                  </a:lnTo>
                  <a:lnTo>
                    <a:pt x="27114" y="24142"/>
                  </a:lnTo>
                  <a:lnTo>
                    <a:pt x="29070" y="22529"/>
                  </a:lnTo>
                  <a:lnTo>
                    <a:pt x="31915" y="18402"/>
                  </a:lnTo>
                  <a:lnTo>
                    <a:pt x="32626" y="16090"/>
                  </a:lnTo>
                  <a:lnTo>
                    <a:pt x="32626" y="10960"/>
                  </a:lnTo>
                  <a:lnTo>
                    <a:pt x="31919" y="8674"/>
                  </a:lnTo>
                  <a:lnTo>
                    <a:pt x="29087" y="4559"/>
                  </a:lnTo>
                  <a:lnTo>
                    <a:pt x="27176" y="2971"/>
                  </a:lnTo>
                  <a:lnTo>
                    <a:pt x="26252" y="25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4" name="object 28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9799516" y="4731296"/>
              <a:ext cx="117206" cy="119094"/>
            </a:xfrm>
            <a:prstGeom prst="rect">
              <a:avLst/>
            </a:prstGeom>
          </p:spPr>
        </p:pic>
        <p:sp>
          <p:nvSpPr>
            <p:cNvPr id="285" name="object 285"/>
            <p:cNvSpPr/>
            <p:nvPr/>
          </p:nvSpPr>
          <p:spPr>
            <a:xfrm>
              <a:off x="9798935" y="4730896"/>
              <a:ext cx="118745" cy="120650"/>
            </a:xfrm>
            <a:custGeom>
              <a:avLst/>
              <a:gdLst/>
              <a:ahLst/>
              <a:cxnLst/>
              <a:rect l="l" t="t" r="r" b="b"/>
              <a:pathLst>
                <a:path w="118745" h="120650">
                  <a:moveTo>
                    <a:pt x="69243" y="0"/>
                  </a:moveTo>
                  <a:lnTo>
                    <a:pt x="25410" y="13761"/>
                  </a:lnTo>
                  <a:lnTo>
                    <a:pt x="1203" y="53233"/>
                  </a:lnTo>
                  <a:lnTo>
                    <a:pt x="0" y="65020"/>
                  </a:lnTo>
                  <a:lnTo>
                    <a:pt x="1009" y="76445"/>
                  </a:lnTo>
                  <a:lnTo>
                    <a:pt x="1035" y="76745"/>
                  </a:lnTo>
                  <a:lnTo>
                    <a:pt x="4452" y="88041"/>
                  </a:lnTo>
                  <a:lnTo>
                    <a:pt x="10006" y="98104"/>
                  </a:lnTo>
                  <a:lnTo>
                    <a:pt x="10131" y="98329"/>
                  </a:lnTo>
                  <a:lnTo>
                    <a:pt x="17955" y="107057"/>
                  </a:lnTo>
                  <a:lnTo>
                    <a:pt x="27516" y="113837"/>
                  </a:lnTo>
                  <a:lnTo>
                    <a:pt x="38296" y="118252"/>
                  </a:lnTo>
                  <a:lnTo>
                    <a:pt x="49754" y="120277"/>
                  </a:lnTo>
                  <a:lnTo>
                    <a:pt x="61351" y="119884"/>
                  </a:lnTo>
                  <a:lnTo>
                    <a:pt x="62932" y="119518"/>
                  </a:lnTo>
                  <a:lnTo>
                    <a:pt x="49808" y="119518"/>
                  </a:lnTo>
                  <a:lnTo>
                    <a:pt x="38547" y="117374"/>
                  </a:lnTo>
                  <a:lnTo>
                    <a:pt x="5838" y="87456"/>
                  </a:lnTo>
                  <a:lnTo>
                    <a:pt x="1801" y="65020"/>
                  </a:lnTo>
                  <a:lnTo>
                    <a:pt x="3120" y="53634"/>
                  </a:lnTo>
                  <a:lnTo>
                    <a:pt x="26828" y="15557"/>
                  </a:lnTo>
                  <a:lnTo>
                    <a:pt x="57236" y="2187"/>
                  </a:lnTo>
                  <a:lnTo>
                    <a:pt x="54248" y="2187"/>
                  </a:lnTo>
                  <a:lnTo>
                    <a:pt x="69115" y="1676"/>
                  </a:lnTo>
                  <a:lnTo>
                    <a:pt x="78060" y="1676"/>
                  </a:lnTo>
                  <a:lnTo>
                    <a:pt x="69243" y="0"/>
                  </a:lnTo>
                  <a:close/>
                </a:path>
                <a:path w="118745" h="120650">
                  <a:moveTo>
                    <a:pt x="83627" y="112347"/>
                  </a:moveTo>
                  <a:lnTo>
                    <a:pt x="83116" y="112347"/>
                  </a:lnTo>
                  <a:lnTo>
                    <a:pt x="72513" y="116838"/>
                  </a:lnTo>
                  <a:lnTo>
                    <a:pt x="61275" y="119275"/>
                  </a:lnTo>
                  <a:lnTo>
                    <a:pt x="49808" y="119518"/>
                  </a:lnTo>
                  <a:lnTo>
                    <a:pt x="62932" y="119518"/>
                  </a:lnTo>
                  <a:lnTo>
                    <a:pt x="72186" y="117374"/>
                  </a:lnTo>
                  <a:lnTo>
                    <a:pt x="72406" y="117374"/>
                  </a:lnTo>
                  <a:lnTo>
                    <a:pt x="83254" y="112604"/>
                  </a:lnTo>
                  <a:lnTo>
                    <a:pt x="83627" y="112347"/>
                  </a:lnTo>
                  <a:close/>
                </a:path>
                <a:path w="118745" h="120650">
                  <a:moveTo>
                    <a:pt x="92792" y="106025"/>
                  </a:moveTo>
                  <a:lnTo>
                    <a:pt x="83627" y="112347"/>
                  </a:lnTo>
                  <a:lnTo>
                    <a:pt x="83116" y="112347"/>
                  </a:lnTo>
                  <a:lnTo>
                    <a:pt x="92107" y="106624"/>
                  </a:lnTo>
                  <a:lnTo>
                    <a:pt x="92715" y="106168"/>
                  </a:lnTo>
                  <a:lnTo>
                    <a:pt x="92792" y="106025"/>
                  </a:lnTo>
                  <a:close/>
                </a:path>
                <a:path w="118745" h="120650">
                  <a:moveTo>
                    <a:pt x="78060" y="1676"/>
                  </a:moveTo>
                  <a:lnTo>
                    <a:pt x="69115" y="1676"/>
                  </a:lnTo>
                  <a:lnTo>
                    <a:pt x="80322" y="3657"/>
                  </a:lnTo>
                  <a:lnTo>
                    <a:pt x="90847" y="7967"/>
                  </a:lnTo>
                  <a:lnTo>
                    <a:pt x="116692" y="44076"/>
                  </a:lnTo>
                  <a:lnTo>
                    <a:pt x="117752" y="55737"/>
                  </a:lnTo>
                  <a:lnTo>
                    <a:pt x="116797" y="65020"/>
                  </a:lnTo>
                  <a:lnTo>
                    <a:pt x="116540" y="67350"/>
                  </a:lnTo>
                  <a:lnTo>
                    <a:pt x="113862" y="76445"/>
                  </a:lnTo>
                  <a:lnTo>
                    <a:pt x="113235" y="78492"/>
                  </a:lnTo>
                  <a:lnTo>
                    <a:pt x="108120" y="88766"/>
                  </a:lnTo>
                  <a:lnTo>
                    <a:pt x="108654" y="88041"/>
                  </a:lnTo>
                  <a:lnTo>
                    <a:pt x="113569" y="78492"/>
                  </a:lnTo>
                  <a:lnTo>
                    <a:pt x="117010" y="67350"/>
                  </a:lnTo>
                  <a:lnTo>
                    <a:pt x="118361" y="55737"/>
                  </a:lnTo>
                  <a:lnTo>
                    <a:pt x="117493" y="44213"/>
                  </a:lnTo>
                  <a:lnTo>
                    <a:pt x="117483" y="44076"/>
                  </a:lnTo>
                  <a:lnTo>
                    <a:pt x="114329" y="33169"/>
                  </a:lnTo>
                  <a:lnTo>
                    <a:pt x="114227" y="32816"/>
                  </a:lnTo>
                  <a:lnTo>
                    <a:pt x="108696" y="22504"/>
                  </a:lnTo>
                  <a:lnTo>
                    <a:pt x="101052" y="13761"/>
                  </a:lnTo>
                  <a:lnTo>
                    <a:pt x="91509" y="6765"/>
                  </a:lnTo>
                  <a:lnTo>
                    <a:pt x="80749" y="2187"/>
                  </a:lnTo>
                  <a:lnTo>
                    <a:pt x="78060" y="1676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9824348" y="4779681"/>
              <a:ext cx="71755" cy="33655"/>
            </a:xfrm>
            <a:custGeom>
              <a:avLst/>
              <a:gdLst/>
              <a:ahLst/>
              <a:cxnLst/>
              <a:rect l="l" t="t" r="r" b="b"/>
              <a:pathLst>
                <a:path w="71754" h="33654">
                  <a:moveTo>
                    <a:pt x="67338" y="3175"/>
                  </a:moveTo>
                  <a:lnTo>
                    <a:pt x="59859" y="3175"/>
                  </a:lnTo>
                  <a:lnTo>
                    <a:pt x="61658" y="3606"/>
                  </a:lnTo>
                  <a:lnTo>
                    <a:pt x="64744" y="5778"/>
                  </a:lnTo>
                  <a:lnTo>
                    <a:pt x="65519" y="7277"/>
                  </a:lnTo>
                  <a:lnTo>
                    <a:pt x="65519" y="9194"/>
                  </a:lnTo>
                  <a:lnTo>
                    <a:pt x="44500" y="30581"/>
                  </a:lnTo>
                  <a:lnTo>
                    <a:pt x="44500" y="32969"/>
                  </a:lnTo>
                  <a:lnTo>
                    <a:pt x="71297" y="32969"/>
                  </a:lnTo>
                  <a:lnTo>
                    <a:pt x="71297" y="29984"/>
                  </a:lnTo>
                  <a:lnTo>
                    <a:pt x="50304" y="29984"/>
                  </a:lnTo>
                  <a:lnTo>
                    <a:pt x="65709" y="17030"/>
                  </a:lnTo>
                  <a:lnTo>
                    <a:pt x="67373" y="15240"/>
                  </a:lnTo>
                  <a:lnTo>
                    <a:pt x="68249" y="13677"/>
                  </a:lnTo>
                  <a:lnTo>
                    <a:pt x="69446" y="9194"/>
                  </a:lnTo>
                  <a:lnTo>
                    <a:pt x="69545" y="6083"/>
                  </a:lnTo>
                  <a:lnTo>
                    <a:pt x="68427" y="3924"/>
                  </a:lnTo>
                  <a:lnTo>
                    <a:pt x="67338" y="3175"/>
                  </a:lnTo>
                  <a:close/>
                </a:path>
                <a:path w="71754" h="33654">
                  <a:moveTo>
                    <a:pt x="60782" y="0"/>
                  </a:moveTo>
                  <a:lnTo>
                    <a:pt x="53987" y="0"/>
                  </a:lnTo>
                  <a:lnTo>
                    <a:pt x="51371" y="406"/>
                  </a:lnTo>
                  <a:lnTo>
                    <a:pt x="46761" y="2019"/>
                  </a:lnTo>
                  <a:lnTo>
                    <a:pt x="44856" y="3175"/>
                  </a:lnTo>
                  <a:lnTo>
                    <a:pt x="43370" y="4673"/>
                  </a:lnTo>
                  <a:lnTo>
                    <a:pt x="46139" y="6731"/>
                  </a:lnTo>
                  <a:lnTo>
                    <a:pt x="48628" y="4305"/>
                  </a:lnTo>
                  <a:lnTo>
                    <a:pt x="51809" y="3175"/>
                  </a:lnTo>
                  <a:lnTo>
                    <a:pt x="67338" y="3175"/>
                  </a:lnTo>
                  <a:lnTo>
                    <a:pt x="63868" y="787"/>
                  </a:lnTo>
                  <a:lnTo>
                    <a:pt x="60782" y="0"/>
                  </a:lnTo>
                  <a:close/>
                </a:path>
                <a:path w="71754" h="33654">
                  <a:moveTo>
                    <a:pt x="23863" y="0"/>
                  </a:moveTo>
                  <a:lnTo>
                    <a:pt x="16281" y="0"/>
                  </a:lnTo>
                  <a:lnTo>
                    <a:pt x="12865" y="723"/>
                  </a:lnTo>
                  <a:lnTo>
                    <a:pt x="9791" y="2184"/>
                  </a:lnTo>
                  <a:lnTo>
                    <a:pt x="7870" y="3073"/>
                  </a:lnTo>
                  <a:lnTo>
                    <a:pt x="6641" y="3670"/>
                  </a:lnTo>
                  <a:lnTo>
                    <a:pt x="4318" y="5600"/>
                  </a:lnTo>
                  <a:lnTo>
                    <a:pt x="863" y="10655"/>
                  </a:lnTo>
                  <a:lnTo>
                    <a:pt x="0" y="13474"/>
                  </a:lnTo>
                  <a:lnTo>
                    <a:pt x="0" y="19773"/>
                  </a:lnTo>
                  <a:lnTo>
                    <a:pt x="16281" y="33248"/>
                  </a:lnTo>
                  <a:lnTo>
                    <a:pt x="23863" y="33248"/>
                  </a:lnTo>
                  <a:lnTo>
                    <a:pt x="27279" y="32524"/>
                  </a:lnTo>
                  <a:lnTo>
                    <a:pt x="32293" y="30175"/>
                  </a:lnTo>
                  <a:lnTo>
                    <a:pt x="17056" y="30175"/>
                  </a:lnTo>
                  <a:lnTo>
                    <a:pt x="14790" y="29679"/>
                  </a:lnTo>
                  <a:lnTo>
                    <a:pt x="14540" y="29679"/>
                  </a:lnTo>
                  <a:lnTo>
                    <a:pt x="9410" y="27254"/>
                  </a:lnTo>
                  <a:lnTo>
                    <a:pt x="7480" y="25641"/>
                  </a:lnTo>
                  <a:lnTo>
                    <a:pt x="4686" y="21488"/>
                  </a:lnTo>
                  <a:lnTo>
                    <a:pt x="3987" y="19177"/>
                  </a:lnTo>
                  <a:lnTo>
                    <a:pt x="3987" y="14071"/>
                  </a:lnTo>
                  <a:lnTo>
                    <a:pt x="17056" y="3073"/>
                  </a:lnTo>
                  <a:lnTo>
                    <a:pt x="32253" y="3073"/>
                  </a:lnTo>
                  <a:lnTo>
                    <a:pt x="27306" y="723"/>
                  </a:lnTo>
                  <a:lnTo>
                    <a:pt x="23863" y="0"/>
                  </a:lnTo>
                  <a:close/>
                </a:path>
                <a:path w="71754" h="33654">
                  <a:moveTo>
                    <a:pt x="32253" y="3073"/>
                  </a:moveTo>
                  <a:lnTo>
                    <a:pt x="23088" y="3073"/>
                  </a:lnTo>
                  <a:lnTo>
                    <a:pt x="25819" y="3670"/>
                  </a:lnTo>
                  <a:lnTo>
                    <a:pt x="30695" y="5994"/>
                  </a:lnTo>
                  <a:lnTo>
                    <a:pt x="32600" y="7620"/>
                  </a:lnTo>
                  <a:lnTo>
                    <a:pt x="35369" y="11760"/>
                  </a:lnTo>
                  <a:lnTo>
                    <a:pt x="36068" y="14071"/>
                  </a:lnTo>
                  <a:lnTo>
                    <a:pt x="36068" y="19177"/>
                  </a:lnTo>
                  <a:lnTo>
                    <a:pt x="35369" y="21488"/>
                  </a:lnTo>
                  <a:lnTo>
                    <a:pt x="32600" y="25641"/>
                  </a:lnTo>
                  <a:lnTo>
                    <a:pt x="30695" y="27254"/>
                  </a:lnTo>
                  <a:lnTo>
                    <a:pt x="25605" y="29679"/>
                  </a:lnTo>
                  <a:lnTo>
                    <a:pt x="25354" y="29679"/>
                  </a:lnTo>
                  <a:lnTo>
                    <a:pt x="23088" y="30175"/>
                  </a:lnTo>
                  <a:lnTo>
                    <a:pt x="32293" y="30175"/>
                  </a:lnTo>
                  <a:lnTo>
                    <a:pt x="33350" y="29679"/>
                  </a:lnTo>
                  <a:lnTo>
                    <a:pt x="35737" y="27686"/>
                  </a:lnTo>
                  <a:lnTo>
                    <a:pt x="39217" y="22606"/>
                  </a:lnTo>
                  <a:lnTo>
                    <a:pt x="40093" y="19773"/>
                  </a:lnTo>
                  <a:lnTo>
                    <a:pt x="40093" y="13474"/>
                  </a:lnTo>
                  <a:lnTo>
                    <a:pt x="39221" y="10655"/>
                  </a:lnTo>
                  <a:lnTo>
                    <a:pt x="35763" y="5600"/>
                  </a:lnTo>
                  <a:lnTo>
                    <a:pt x="33442" y="3670"/>
                  </a:lnTo>
                  <a:lnTo>
                    <a:pt x="32253" y="30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7" name="object 287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0016307" y="4761725"/>
              <a:ext cx="75339" cy="76550"/>
            </a:xfrm>
            <a:prstGeom prst="rect">
              <a:avLst/>
            </a:prstGeom>
          </p:spPr>
        </p:pic>
        <p:sp>
          <p:nvSpPr>
            <p:cNvPr id="288" name="object 288"/>
            <p:cNvSpPr/>
            <p:nvPr/>
          </p:nvSpPr>
          <p:spPr>
            <a:xfrm>
              <a:off x="10015931" y="4761456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44506" y="0"/>
                  </a:moveTo>
                  <a:lnTo>
                    <a:pt x="6307" y="20135"/>
                  </a:lnTo>
                  <a:lnTo>
                    <a:pt x="0" y="41801"/>
                  </a:lnTo>
                  <a:lnTo>
                    <a:pt x="643" y="49142"/>
                  </a:lnTo>
                  <a:lnTo>
                    <a:pt x="660" y="49335"/>
                  </a:lnTo>
                  <a:lnTo>
                    <a:pt x="2887" y="56646"/>
                  </a:lnTo>
                  <a:lnTo>
                    <a:pt x="6439" y="63073"/>
                  </a:lnTo>
                  <a:lnTo>
                    <a:pt x="6514" y="63210"/>
                  </a:lnTo>
                  <a:lnTo>
                    <a:pt x="11542" y="68826"/>
                  </a:lnTo>
                  <a:lnTo>
                    <a:pt x="17687" y="73179"/>
                  </a:lnTo>
                  <a:lnTo>
                    <a:pt x="24616" y="76015"/>
                  </a:lnTo>
                  <a:lnTo>
                    <a:pt x="31983" y="77317"/>
                  </a:lnTo>
                  <a:lnTo>
                    <a:pt x="39443" y="77069"/>
                  </a:lnTo>
                  <a:lnTo>
                    <a:pt x="40455" y="76835"/>
                  </a:lnTo>
                  <a:lnTo>
                    <a:pt x="32021" y="76835"/>
                  </a:lnTo>
                  <a:lnTo>
                    <a:pt x="24783" y="75454"/>
                  </a:lnTo>
                  <a:lnTo>
                    <a:pt x="1279" y="43299"/>
                  </a:lnTo>
                  <a:lnTo>
                    <a:pt x="1166" y="41801"/>
                  </a:lnTo>
                  <a:lnTo>
                    <a:pt x="2007" y="34479"/>
                  </a:lnTo>
                  <a:lnTo>
                    <a:pt x="4176" y="27450"/>
                  </a:lnTo>
                  <a:lnTo>
                    <a:pt x="7323" y="21327"/>
                  </a:lnTo>
                  <a:lnTo>
                    <a:pt x="7446" y="21089"/>
                  </a:lnTo>
                  <a:lnTo>
                    <a:pt x="36830" y="1408"/>
                  </a:lnTo>
                  <a:lnTo>
                    <a:pt x="35131" y="1408"/>
                  </a:lnTo>
                  <a:lnTo>
                    <a:pt x="44436" y="1084"/>
                  </a:lnTo>
                  <a:lnTo>
                    <a:pt x="50197" y="1084"/>
                  </a:lnTo>
                  <a:lnTo>
                    <a:pt x="44506" y="0"/>
                  </a:lnTo>
                  <a:close/>
                </a:path>
                <a:path w="76200" h="77470">
                  <a:moveTo>
                    <a:pt x="58831" y="68826"/>
                  </a:moveTo>
                  <a:lnTo>
                    <a:pt x="53429" y="72219"/>
                  </a:lnTo>
                  <a:lnTo>
                    <a:pt x="46615" y="75109"/>
                  </a:lnTo>
                  <a:lnTo>
                    <a:pt x="39393" y="76688"/>
                  </a:lnTo>
                  <a:lnTo>
                    <a:pt x="32021" y="76835"/>
                  </a:lnTo>
                  <a:lnTo>
                    <a:pt x="40455" y="76835"/>
                  </a:lnTo>
                  <a:lnTo>
                    <a:pt x="46423" y="75454"/>
                  </a:lnTo>
                  <a:lnTo>
                    <a:pt x="46556" y="75454"/>
                  </a:lnTo>
                  <a:lnTo>
                    <a:pt x="53521" y="72395"/>
                  </a:lnTo>
                  <a:lnTo>
                    <a:pt x="58831" y="68826"/>
                  </a:lnTo>
                  <a:close/>
                </a:path>
                <a:path w="76200" h="77470">
                  <a:moveTo>
                    <a:pt x="50197" y="1084"/>
                  </a:moveTo>
                  <a:lnTo>
                    <a:pt x="44436" y="1084"/>
                  </a:lnTo>
                  <a:lnTo>
                    <a:pt x="51640" y="2356"/>
                  </a:lnTo>
                  <a:lnTo>
                    <a:pt x="58404" y="5127"/>
                  </a:lnTo>
                  <a:lnTo>
                    <a:pt x="75559" y="34217"/>
                  </a:lnTo>
                  <a:lnTo>
                    <a:pt x="75582" y="34479"/>
                  </a:lnTo>
                  <a:lnTo>
                    <a:pt x="75702" y="35832"/>
                  </a:lnTo>
                  <a:lnTo>
                    <a:pt x="74923" y="43299"/>
                  </a:lnTo>
                  <a:lnTo>
                    <a:pt x="72797" y="50462"/>
                  </a:lnTo>
                  <a:lnTo>
                    <a:pt x="70021" y="56220"/>
                  </a:lnTo>
                  <a:lnTo>
                    <a:pt x="73014" y="50462"/>
                  </a:lnTo>
                  <a:lnTo>
                    <a:pt x="75227" y="43299"/>
                  </a:lnTo>
                  <a:lnTo>
                    <a:pt x="76096" y="35832"/>
                  </a:lnTo>
                  <a:lnTo>
                    <a:pt x="75537" y="28426"/>
                  </a:lnTo>
                  <a:lnTo>
                    <a:pt x="75276" y="27450"/>
                  </a:lnTo>
                  <a:lnTo>
                    <a:pt x="73505" y="21327"/>
                  </a:lnTo>
                  <a:lnTo>
                    <a:pt x="73437" y="21089"/>
                  </a:lnTo>
                  <a:lnTo>
                    <a:pt x="69879" y="14459"/>
                  </a:lnTo>
                  <a:lnTo>
                    <a:pt x="64963" y="8842"/>
                  </a:lnTo>
                  <a:lnTo>
                    <a:pt x="58822" y="4351"/>
                  </a:lnTo>
                  <a:lnTo>
                    <a:pt x="51902" y="1408"/>
                  </a:lnTo>
                  <a:lnTo>
                    <a:pt x="50197" y="1084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0031129" y="4795156"/>
              <a:ext cx="44450" cy="21590"/>
            </a:xfrm>
            <a:custGeom>
              <a:avLst/>
              <a:gdLst/>
              <a:ahLst/>
              <a:cxnLst/>
              <a:rect l="l" t="t" r="r" b="b"/>
              <a:pathLst>
                <a:path w="44450" h="21589">
                  <a:moveTo>
                    <a:pt x="41017" y="1993"/>
                  </a:moveTo>
                  <a:lnTo>
                    <a:pt x="34607" y="1993"/>
                  </a:lnTo>
                  <a:lnTo>
                    <a:pt x="38874" y="3022"/>
                  </a:lnTo>
                  <a:lnTo>
                    <a:pt x="40360" y="5930"/>
                  </a:lnTo>
                  <a:lnTo>
                    <a:pt x="39674" y="8305"/>
                  </a:lnTo>
                  <a:lnTo>
                    <a:pt x="37071" y="11099"/>
                  </a:lnTo>
                  <a:lnTo>
                    <a:pt x="26873" y="19659"/>
                  </a:lnTo>
                  <a:lnTo>
                    <a:pt x="26873" y="21196"/>
                  </a:lnTo>
                  <a:lnTo>
                    <a:pt x="44081" y="21196"/>
                  </a:lnTo>
                  <a:lnTo>
                    <a:pt x="44081" y="19278"/>
                  </a:lnTo>
                  <a:lnTo>
                    <a:pt x="30581" y="19278"/>
                  </a:lnTo>
                  <a:lnTo>
                    <a:pt x="38938" y="12255"/>
                  </a:lnTo>
                  <a:lnTo>
                    <a:pt x="42125" y="8801"/>
                  </a:lnTo>
                  <a:lnTo>
                    <a:pt x="42907" y="5930"/>
                  </a:lnTo>
                  <a:lnTo>
                    <a:pt x="42976" y="5676"/>
                  </a:lnTo>
                  <a:lnTo>
                    <a:pt x="41017" y="1993"/>
                  </a:lnTo>
                  <a:close/>
                </a:path>
                <a:path w="44450" h="21589">
                  <a:moveTo>
                    <a:pt x="37325" y="0"/>
                  </a:moveTo>
                  <a:lnTo>
                    <a:pt x="34823" y="0"/>
                  </a:lnTo>
                  <a:lnTo>
                    <a:pt x="29794" y="787"/>
                  </a:lnTo>
                  <a:lnTo>
                    <a:pt x="26533" y="2768"/>
                  </a:lnTo>
                  <a:lnTo>
                    <a:pt x="26153" y="3022"/>
                  </a:lnTo>
                  <a:lnTo>
                    <a:pt x="27927" y="4330"/>
                  </a:lnTo>
                  <a:lnTo>
                    <a:pt x="29514" y="2768"/>
                  </a:lnTo>
                  <a:lnTo>
                    <a:pt x="31750" y="1993"/>
                  </a:lnTo>
                  <a:lnTo>
                    <a:pt x="41017" y="1993"/>
                  </a:lnTo>
                  <a:lnTo>
                    <a:pt x="40767" y="1523"/>
                  </a:lnTo>
                  <a:lnTo>
                    <a:pt x="39306" y="507"/>
                  </a:lnTo>
                  <a:lnTo>
                    <a:pt x="37325" y="0"/>
                  </a:lnTo>
                  <a:close/>
                </a:path>
                <a:path w="44450" h="21589">
                  <a:moveTo>
                    <a:pt x="15341" y="0"/>
                  </a:moveTo>
                  <a:lnTo>
                    <a:pt x="10477" y="0"/>
                  </a:lnTo>
                  <a:lnTo>
                    <a:pt x="8280" y="469"/>
                  </a:lnTo>
                  <a:lnTo>
                    <a:pt x="4284" y="2374"/>
                  </a:lnTo>
                  <a:lnTo>
                    <a:pt x="2781" y="3619"/>
                  </a:lnTo>
                  <a:lnTo>
                    <a:pt x="558" y="6857"/>
                  </a:lnTo>
                  <a:lnTo>
                    <a:pt x="0" y="8674"/>
                  </a:lnTo>
                  <a:lnTo>
                    <a:pt x="0" y="12712"/>
                  </a:lnTo>
                  <a:lnTo>
                    <a:pt x="10477" y="21374"/>
                  </a:lnTo>
                  <a:lnTo>
                    <a:pt x="15341" y="21374"/>
                  </a:lnTo>
                  <a:lnTo>
                    <a:pt x="17538" y="20916"/>
                  </a:lnTo>
                  <a:lnTo>
                    <a:pt x="20765" y="19392"/>
                  </a:lnTo>
                  <a:lnTo>
                    <a:pt x="10960" y="19392"/>
                  </a:lnTo>
                  <a:lnTo>
                    <a:pt x="9449" y="19075"/>
                  </a:lnTo>
                  <a:lnTo>
                    <a:pt x="9315" y="19075"/>
                  </a:lnTo>
                  <a:lnTo>
                    <a:pt x="7620" y="18275"/>
                  </a:lnTo>
                  <a:lnTo>
                    <a:pt x="3911" y="15151"/>
                  </a:lnTo>
                  <a:lnTo>
                    <a:pt x="2552" y="10693"/>
                  </a:lnTo>
                  <a:lnTo>
                    <a:pt x="3911" y="6248"/>
                  </a:lnTo>
                  <a:lnTo>
                    <a:pt x="7620" y="3111"/>
                  </a:lnTo>
                  <a:lnTo>
                    <a:pt x="9207" y="2374"/>
                  </a:lnTo>
                  <a:lnTo>
                    <a:pt x="10960" y="1993"/>
                  </a:lnTo>
                  <a:lnTo>
                    <a:pt x="20743" y="1993"/>
                  </a:lnTo>
                  <a:lnTo>
                    <a:pt x="17538" y="469"/>
                  </a:lnTo>
                  <a:lnTo>
                    <a:pt x="15341" y="0"/>
                  </a:lnTo>
                  <a:close/>
                </a:path>
                <a:path w="44450" h="21589">
                  <a:moveTo>
                    <a:pt x="20743" y="1993"/>
                  </a:moveTo>
                  <a:lnTo>
                    <a:pt x="14846" y="1993"/>
                  </a:lnTo>
                  <a:lnTo>
                    <a:pt x="16586" y="2374"/>
                  </a:lnTo>
                  <a:lnTo>
                    <a:pt x="18173" y="3111"/>
                  </a:lnTo>
                  <a:lnTo>
                    <a:pt x="21856" y="6248"/>
                  </a:lnTo>
                  <a:lnTo>
                    <a:pt x="23190" y="10693"/>
                  </a:lnTo>
                  <a:lnTo>
                    <a:pt x="21856" y="15151"/>
                  </a:lnTo>
                  <a:lnTo>
                    <a:pt x="18173" y="18275"/>
                  </a:lnTo>
                  <a:lnTo>
                    <a:pt x="16478" y="19075"/>
                  </a:lnTo>
                  <a:lnTo>
                    <a:pt x="16346" y="19075"/>
                  </a:lnTo>
                  <a:lnTo>
                    <a:pt x="14846" y="19392"/>
                  </a:lnTo>
                  <a:lnTo>
                    <a:pt x="20765" y="19392"/>
                  </a:lnTo>
                  <a:lnTo>
                    <a:pt x="21437" y="19075"/>
                  </a:lnTo>
                  <a:lnTo>
                    <a:pt x="22961" y="17805"/>
                  </a:lnTo>
                  <a:lnTo>
                    <a:pt x="24104" y="16179"/>
                  </a:lnTo>
                  <a:lnTo>
                    <a:pt x="25222" y="14541"/>
                  </a:lnTo>
                  <a:lnTo>
                    <a:pt x="25781" y="12712"/>
                  </a:lnTo>
                  <a:lnTo>
                    <a:pt x="25781" y="8674"/>
                  </a:lnTo>
                  <a:lnTo>
                    <a:pt x="25222" y="6857"/>
                  </a:lnTo>
                  <a:lnTo>
                    <a:pt x="24104" y="5219"/>
                  </a:lnTo>
                  <a:lnTo>
                    <a:pt x="22979" y="3619"/>
                  </a:lnTo>
                  <a:lnTo>
                    <a:pt x="21498" y="2374"/>
                  </a:lnTo>
                  <a:lnTo>
                    <a:pt x="20743" y="1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0" name="object 290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10672819" y="4755324"/>
              <a:ext cx="75334" cy="76558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10672441" y="4755064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44508" y="0"/>
                  </a:moveTo>
                  <a:lnTo>
                    <a:pt x="6303" y="20139"/>
                  </a:lnTo>
                  <a:lnTo>
                    <a:pt x="0" y="41793"/>
                  </a:lnTo>
                  <a:lnTo>
                    <a:pt x="649" y="49142"/>
                  </a:lnTo>
                  <a:lnTo>
                    <a:pt x="666" y="49334"/>
                  </a:lnTo>
                  <a:lnTo>
                    <a:pt x="31977" y="77322"/>
                  </a:lnTo>
                  <a:lnTo>
                    <a:pt x="39432" y="77074"/>
                  </a:lnTo>
                  <a:lnTo>
                    <a:pt x="40467" y="76835"/>
                  </a:lnTo>
                  <a:lnTo>
                    <a:pt x="32021" y="76835"/>
                  </a:lnTo>
                  <a:lnTo>
                    <a:pt x="24782" y="75456"/>
                  </a:lnTo>
                  <a:lnTo>
                    <a:pt x="1764" y="49334"/>
                  </a:lnTo>
                  <a:lnTo>
                    <a:pt x="1709" y="49142"/>
                  </a:lnTo>
                  <a:lnTo>
                    <a:pt x="1268" y="43297"/>
                  </a:lnTo>
                  <a:lnTo>
                    <a:pt x="1154" y="41793"/>
                  </a:lnTo>
                  <a:lnTo>
                    <a:pt x="2003" y="34471"/>
                  </a:lnTo>
                  <a:lnTo>
                    <a:pt x="4175" y="27442"/>
                  </a:lnTo>
                  <a:lnTo>
                    <a:pt x="7324" y="21319"/>
                  </a:lnTo>
                  <a:lnTo>
                    <a:pt x="7441" y="21092"/>
                  </a:lnTo>
                  <a:lnTo>
                    <a:pt x="7535" y="20909"/>
                  </a:lnTo>
                  <a:lnTo>
                    <a:pt x="36797" y="1409"/>
                  </a:lnTo>
                  <a:lnTo>
                    <a:pt x="34860" y="1409"/>
                  </a:lnTo>
                  <a:lnTo>
                    <a:pt x="44430" y="1082"/>
                  </a:lnTo>
                  <a:lnTo>
                    <a:pt x="50185" y="1082"/>
                  </a:lnTo>
                  <a:lnTo>
                    <a:pt x="44508" y="0"/>
                  </a:lnTo>
                  <a:close/>
                </a:path>
                <a:path w="76200" h="77470">
                  <a:moveTo>
                    <a:pt x="58830" y="68819"/>
                  </a:moveTo>
                  <a:lnTo>
                    <a:pt x="53430" y="72216"/>
                  </a:lnTo>
                  <a:lnTo>
                    <a:pt x="46616" y="75107"/>
                  </a:lnTo>
                  <a:lnTo>
                    <a:pt x="39394" y="76680"/>
                  </a:lnTo>
                  <a:lnTo>
                    <a:pt x="32021" y="76835"/>
                  </a:lnTo>
                  <a:lnTo>
                    <a:pt x="40467" y="76835"/>
                  </a:lnTo>
                  <a:lnTo>
                    <a:pt x="46422" y="75456"/>
                  </a:lnTo>
                  <a:lnTo>
                    <a:pt x="46553" y="75456"/>
                  </a:lnTo>
                  <a:lnTo>
                    <a:pt x="53516" y="72394"/>
                  </a:lnTo>
                  <a:lnTo>
                    <a:pt x="58830" y="68819"/>
                  </a:lnTo>
                  <a:close/>
                </a:path>
                <a:path w="76200" h="77470">
                  <a:moveTo>
                    <a:pt x="50185" y="1082"/>
                  </a:moveTo>
                  <a:lnTo>
                    <a:pt x="44430" y="1082"/>
                  </a:lnTo>
                  <a:lnTo>
                    <a:pt x="51632" y="2354"/>
                  </a:lnTo>
                  <a:lnTo>
                    <a:pt x="58398" y="5121"/>
                  </a:lnTo>
                  <a:lnTo>
                    <a:pt x="64387" y="9358"/>
                  </a:lnTo>
                  <a:lnTo>
                    <a:pt x="69322" y="14856"/>
                  </a:lnTo>
                  <a:lnTo>
                    <a:pt x="72669" y="20909"/>
                  </a:lnTo>
                  <a:lnTo>
                    <a:pt x="72771" y="21092"/>
                  </a:lnTo>
                  <a:lnTo>
                    <a:pt x="72896" y="21319"/>
                  </a:lnTo>
                  <a:lnTo>
                    <a:pt x="75042" y="28419"/>
                  </a:lnTo>
                  <a:lnTo>
                    <a:pt x="75550" y="34217"/>
                  </a:lnTo>
                  <a:lnTo>
                    <a:pt x="75572" y="34471"/>
                  </a:lnTo>
                  <a:lnTo>
                    <a:pt x="75690" y="35824"/>
                  </a:lnTo>
                  <a:lnTo>
                    <a:pt x="74913" y="43297"/>
                  </a:lnTo>
                  <a:lnTo>
                    <a:pt x="72792" y="50460"/>
                  </a:lnTo>
                  <a:lnTo>
                    <a:pt x="70017" y="56222"/>
                  </a:lnTo>
                  <a:lnTo>
                    <a:pt x="73014" y="50460"/>
                  </a:lnTo>
                  <a:lnTo>
                    <a:pt x="75223" y="43297"/>
                  </a:lnTo>
                  <a:lnTo>
                    <a:pt x="76084" y="35824"/>
                  </a:lnTo>
                  <a:lnTo>
                    <a:pt x="75531" y="28419"/>
                  </a:lnTo>
                  <a:lnTo>
                    <a:pt x="51903" y="1409"/>
                  </a:lnTo>
                  <a:lnTo>
                    <a:pt x="50185" y="1082"/>
                  </a:lnTo>
                  <a:close/>
                </a:path>
              </a:pathLst>
            </a:custGeom>
            <a:solidFill>
              <a:srgbClr val="7720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0687648" y="4788706"/>
              <a:ext cx="44450" cy="21590"/>
            </a:xfrm>
            <a:custGeom>
              <a:avLst/>
              <a:gdLst/>
              <a:ahLst/>
              <a:cxnLst/>
              <a:rect l="l" t="t" r="r" b="b"/>
              <a:pathLst>
                <a:path w="44450" h="21589">
                  <a:moveTo>
                    <a:pt x="41002" y="1993"/>
                  </a:moveTo>
                  <a:lnTo>
                    <a:pt x="34607" y="1993"/>
                  </a:lnTo>
                  <a:lnTo>
                    <a:pt x="38862" y="3022"/>
                  </a:lnTo>
                  <a:lnTo>
                    <a:pt x="40241" y="5676"/>
                  </a:lnTo>
                  <a:lnTo>
                    <a:pt x="40360" y="5905"/>
                  </a:lnTo>
                  <a:lnTo>
                    <a:pt x="39662" y="8305"/>
                  </a:lnTo>
                  <a:lnTo>
                    <a:pt x="37058" y="11112"/>
                  </a:lnTo>
                  <a:lnTo>
                    <a:pt x="26860" y="19659"/>
                  </a:lnTo>
                  <a:lnTo>
                    <a:pt x="26860" y="21196"/>
                  </a:lnTo>
                  <a:lnTo>
                    <a:pt x="44069" y="21196"/>
                  </a:lnTo>
                  <a:lnTo>
                    <a:pt x="44069" y="19278"/>
                  </a:lnTo>
                  <a:lnTo>
                    <a:pt x="30581" y="19278"/>
                  </a:lnTo>
                  <a:lnTo>
                    <a:pt x="38925" y="12255"/>
                  </a:lnTo>
                  <a:lnTo>
                    <a:pt x="42113" y="8788"/>
                  </a:lnTo>
                  <a:lnTo>
                    <a:pt x="42889" y="5905"/>
                  </a:lnTo>
                  <a:lnTo>
                    <a:pt x="42951" y="5676"/>
                  </a:lnTo>
                  <a:lnTo>
                    <a:pt x="41002" y="1993"/>
                  </a:lnTo>
                  <a:close/>
                </a:path>
                <a:path w="44450" h="21589">
                  <a:moveTo>
                    <a:pt x="37312" y="0"/>
                  </a:moveTo>
                  <a:lnTo>
                    <a:pt x="34810" y="0"/>
                  </a:lnTo>
                  <a:lnTo>
                    <a:pt x="29794" y="787"/>
                  </a:lnTo>
                  <a:lnTo>
                    <a:pt x="26492" y="2768"/>
                  </a:lnTo>
                  <a:lnTo>
                    <a:pt x="26145" y="3022"/>
                  </a:lnTo>
                  <a:lnTo>
                    <a:pt x="27914" y="4330"/>
                  </a:lnTo>
                  <a:lnTo>
                    <a:pt x="29502" y="2768"/>
                  </a:lnTo>
                  <a:lnTo>
                    <a:pt x="31737" y="1993"/>
                  </a:lnTo>
                  <a:lnTo>
                    <a:pt x="41002" y="1993"/>
                  </a:lnTo>
                  <a:lnTo>
                    <a:pt x="40754" y="1524"/>
                  </a:lnTo>
                  <a:lnTo>
                    <a:pt x="39293" y="508"/>
                  </a:lnTo>
                  <a:lnTo>
                    <a:pt x="37312" y="0"/>
                  </a:lnTo>
                  <a:close/>
                </a:path>
                <a:path w="44450" h="21589">
                  <a:moveTo>
                    <a:pt x="15328" y="0"/>
                  </a:moveTo>
                  <a:lnTo>
                    <a:pt x="10477" y="0"/>
                  </a:lnTo>
                  <a:lnTo>
                    <a:pt x="8267" y="469"/>
                  </a:lnTo>
                  <a:lnTo>
                    <a:pt x="4302" y="2349"/>
                  </a:lnTo>
                  <a:lnTo>
                    <a:pt x="2768" y="3606"/>
                  </a:lnTo>
                  <a:lnTo>
                    <a:pt x="558" y="6845"/>
                  </a:lnTo>
                  <a:lnTo>
                    <a:pt x="0" y="8674"/>
                  </a:lnTo>
                  <a:lnTo>
                    <a:pt x="0" y="12700"/>
                  </a:lnTo>
                  <a:lnTo>
                    <a:pt x="10477" y="21374"/>
                  </a:lnTo>
                  <a:lnTo>
                    <a:pt x="15328" y="21374"/>
                  </a:lnTo>
                  <a:lnTo>
                    <a:pt x="17526" y="20916"/>
                  </a:lnTo>
                  <a:lnTo>
                    <a:pt x="20752" y="19392"/>
                  </a:lnTo>
                  <a:lnTo>
                    <a:pt x="10960" y="19392"/>
                  </a:lnTo>
                  <a:lnTo>
                    <a:pt x="9499" y="19075"/>
                  </a:lnTo>
                  <a:lnTo>
                    <a:pt x="9342" y="19075"/>
                  </a:lnTo>
                  <a:lnTo>
                    <a:pt x="7620" y="18262"/>
                  </a:lnTo>
                  <a:lnTo>
                    <a:pt x="3898" y="15138"/>
                  </a:lnTo>
                  <a:lnTo>
                    <a:pt x="2552" y="10693"/>
                  </a:lnTo>
                  <a:lnTo>
                    <a:pt x="3898" y="6235"/>
                  </a:lnTo>
                  <a:lnTo>
                    <a:pt x="7620" y="3111"/>
                  </a:lnTo>
                  <a:lnTo>
                    <a:pt x="9207" y="2349"/>
                  </a:lnTo>
                  <a:lnTo>
                    <a:pt x="10960" y="1993"/>
                  </a:lnTo>
                  <a:lnTo>
                    <a:pt x="20752" y="1993"/>
                  </a:lnTo>
                  <a:lnTo>
                    <a:pt x="17526" y="469"/>
                  </a:lnTo>
                  <a:lnTo>
                    <a:pt x="15328" y="0"/>
                  </a:lnTo>
                  <a:close/>
                </a:path>
                <a:path w="44450" h="21589">
                  <a:moveTo>
                    <a:pt x="20752" y="1993"/>
                  </a:moveTo>
                  <a:lnTo>
                    <a:pt x="14846" y="1993"/>
                  </a:lnTo>
                  <a:lnTo>
                    <a:pt x="16598" y="2349"/>
                  </a:lnTo>
                  <a:lnTo>
                    <a:pt x="18161" y="3111"/>
                  </a:lnTo>
                  <a:lnTo>
                    <a:pt x="21844" y="6235"/>
                  </a:lnTo>
                  <a:lnTo>
                    <a:pt x="23177" y="10693"/>
                  </a:lnTo>
                  <a:lnTo>
                    <a:pt x="21844" y="15138"/>
                  </a:lnTo>
                  <a:lnTo>
                    <a:pt x="18161" y="18262"/>
                  </a:lnTo>
                  <a:lnTo>
                    <a:pt x="16466" y="19075"/>
                  </a:lnTo>
                  <a:lnTo>
                    <a:pt x="16306" y="19075"/>
                  </a:lnTo>
                  <a:lnTo>
                    <a:pt x="14846" y="19392"/>
                  </a:lnTo>
                  <a:lnTo>
                    <a:pt x="20752" y="19392"/>
                  </a:lnTo>
                  <a:lnTo>
                    <a:pt x="21424" y="19075"/>
                  </a:lnTo>
                  <a:lnTo>
                    <a:pt x="22961" y="17792"/>
                  </a:lnTo>
                  <a:lnTo>
                    <a:pt x="25209" y="14528"/>
                  </a:lnTo>
                  <a:lnTo>
                    <a:pt x="25768" y="12700"/>
                  </a:lnTo>
                  <a:lnTo>
                    <a:pt x="25768" y="8674"/>
                  </a:lnTo>
                  <a:lnTo>
                    <a:pt x="25209" y="6845"/>
                  </a:lnTo>
                  <a:lnTo>
                    <a:pt x="22970" y="3606"/>
                  </a:lnTo>
                  <a:lnTo>
                    <a:pt x="21470" y="2349"/>
                  </a:lnTo>
                  <a:lnTo>
                    <a:pt x="20752" y="1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3" name="object 293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0465673" y="4824755"/>
              <a:ext cx="85413" cy="86309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8331758" y="3399040"/>
              <a:ext cx="79083" cy="80251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8548221" y="3333331"/>
              <a:ext cx="131823" cy="90385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8552396" y="3423716"/>
              <a:ext cx="123647" cy="42964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8568112" y="3353422"/>
              <a:ext cx="91627" cy="93179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8802013" y="3407524"/>
              <a:ext cx="79425" cy="80251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8967127" y="3336862"/>
              <a:ext cx="118768" cy="86855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8972689" y="3423716"/>
              <a:ext cx="107632" cy="33883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8984670" y="3355047"/>
              <a:ext cx="83402" cy="84353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8357006" y="4814925"/>
              <a:ext cx="85423" cy="86296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9563195" y="3349853"/>
              <a:ext cx="79440" cy="80238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8794835" y="4698111"/>
              <a:ext cx="85415" cy="86296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0165198" y="3296450"/>
              <a:ext cx="79428" cy="80251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0292934" y="3377793"/>
              <a:ext cx="122406" cy="123850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0311487" y="3396462"/>
              <a:ext cx="85253" cy="86525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0468346" y="3337547"/>
              <a:ext cx="79433" cy="80251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10622718" y="3303029"/>
              <a:ext cx="119514" cy="120688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0781735" y="3343224"/>
              <a:ext cx="79157" cy="80238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9426385" y="4781753"/>
              <a:ext cx="360045" cy="24130"/>
            </a:xfrm>
            <a:custGeom>
              <a:avLst/>
              <a:gdLst/>
              <a:ahLst/>
              <a:cxnLst/>
              <a:rect l="l" t="t" r="r" b="b"/>
              <a:pathLst>
                <a:path w="360045" h="24129">
                  <a:moveTo>
                    <a:pt x="89115" y="11430"/>
                  </a:moveTo>
                  <a:lnTo>
                    <a:pt x="88404" y="11430"/>
                  </a:lnTo>
                  <a:lnTo>
                    <a:pt x="88404" y="8890"/>
                  </a:lnTo>
                  <a:lnTo>
                    <a:pt x="75374" y="8890"/>
                  </a:lnTo>
                  <a:lnTo>
                    <a:pt x="75374" y="0"/>
                  </a:lnTo>
                  <a:lnTo>
                    <a:pt x="65506" y="0"/>
                  </a:lnTo>
                  <a:lnTo>
                    <a:pt x="65506" y="8890"/>
                  </a:lnTo>
                  <a:lnTo>
                    <a:pt x="0" y="8890"/>
                  </a:lnTo>
                  <a:lnTo>
                    <a:pt x="0" y="11430"/>
                  </a:lnTo>
                  <a:lnTo>
                    <a:pt x="0" y="15240"/>
                  </a:lnTo>
                  <a:lnTo>
                    <a:pt x="65506" y="15240"/>
                  </a:lnTo>
                  <a:lnTo>
                    <a:pt x="65506" y="24130"/>
                  </a:lnTo>
                  <a:lnTo>
                    <a:pt x="75222" y="24130"/>
                  </a:lnTo>
                  <a:lnTo>
                    <a:pt x="75222" y="15240"/>
                  </a:lnTo>
                  <a:lnTo>
                    <a:pt x="89115" y="15240"/>
                  </a:lnTo>
                  <a:lnTo>
                    <a:pt x="89115" y="11430"/>
                  </a:lnTo>
                  <a:close/>
                </a:path>
                <a:path w="360045" h="24129">
                  <a:moveTo>
                    <a:pt x="359816" y="11430"/>
                  </a:moveTo>
                  <a:lnTo>
                    <a:pt x="359105" y="11430"/>
                  </a:lnTo>
                  <a:lnTo>
                    <a:pt x="359105" y="8890"/>
                  </a:lnTo>
                  <a:lnTo>
                    <a:pt x="346075" y="8890"/>
                  </a:lnTo>
                  <a:lnTo>
                    <a:pt x="346075" y="0"/>
                  </a:lnTo>
                  <a:lnTo>
                    <a:pt x="336194" y="0"/>
                  </a:lnTo>
                  <a:lnTo>
                    <a:pt x="336194" y="8890"/>
                  </a:lnTo>
                  <a:lnTo>
                    <a:pt x="270687" y="8890"/>
                  </a:lnTo>
                  <a:lnTo>
                    <a:pt x="270687" y="11430"/>
                  </a:lnTo>
                  <a:lnTo>
                    <a:pt x="270687" y="15240"/>
                  </a:lnTo>
                  <a:lnTo>
                    <a:pt x="336194" y="15240"/>
                  </a:lnTo>
                  <a:lnTo>
                    <a:pt x="336194" y="24130"/>
                  </a:lnTo>
                  <a:lnTo>
                    <a:pt x="345922" y="24130"/>
                  </a:lnTo>
                  <a:lnTo>
                    <a:pt x="345922" y="15240"/>
                  </a:lnTo>
                  <a:lnTo>
                    <a:pt x="359816" y="15240"/>
                  </a:lnTo>
                  <a:lnTo>
                    <a:pt x="359816" y="114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9316060" y="3328085"/>
              <a:ext cx="49148" cy="83096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9320416" y="4024782"/>
              <a:ext cx="44792" cy="419658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9294342" y="4459312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5" h="3810">
                  <a:moveTo>
                    <a:pt x="4129" y="0"/>
                  </a:moveTo>
                  <a:lnTo>
                    <a:pt x="0" y="0"/>
                  </a:lnTo>
                  <a:lnTo>
                    <a:pt x="698" y="3428"/>
                  </a:lnTo>
                  <a:lnTo>
                    <a:pt x="1917" y="2120"/>
                  </a:lnTo>
                  <a:lnTo>
                    <a:pt x="3213" y="838"/>
                  </a:lnTo>
                  <a:lnTo>
                    <a:pt x="412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5" name="object 315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9318917" y="4578883"/>
              <a:ext cx="46075" cy="110743"/>
            </a:xfrm>
            <a:prstGeom prst="rect">
              <a:avLst/>
            </a:prstGeom>
          </p:spPr>
        </p:pic>
        <p:sp>
          <p:nvSpPr>
            <p:cNvPr id="316" name="object 316"/>
            <p:cNvSpPr/>
            <p:nvPr/>
          </p:nvSpPr>
          <p:spPr>
            <a:xfrm>
              <a:off x="9332480" y="4644872"/>
              <a:ext cx="19050" cy="5080"/>
            </a:xfrm>
            <a:custGeom>
              <a:avLst/>
              <a:gdLst/>
              <a:ahLst/>
              <a:cxnLst/>
              <a:rect l="l" t="t" r="r" b="b"/>
              <a:pathLst>
                <a:path w="19050" h="5079">
                  <a:moveTo>
                    <a:pt x="18894" y="0"/>
                  </a:moveTo>
                  <a:lnTo>
                    <a:pt x="0" y="0"/>
                  </a:lnTo>
                  <a:lnTo>
                    <a:pt x="1016" y="4927"/>
                  </a:lnTo>
                  <a:lnTo>
                    <a:pt x="17830" y="4927"/>
                  </a:lnTo>
                  <a:lnTo>
                    <a:pt x="18894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9811690" y="4645304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831" y="0"/>
                  </a:lnTo>
                </a:path>
              </a:pathLst>
            </a:custGeom>
            <a:ln w="3175">
              <a:solidFill>
                <a:srgbClr val="F4A8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9811690" y="464797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856" y="0"/>
                  </a:lnTo>
                </a:path>
              </a:pathLst>
            </a:custGeom>
            <a:ln w="4927">
              <a:solidFill>
                <a:srgbClr val="F4A8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9" name="object 319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9811690" y="4568685"/>
              <a:ext cx="48348" cy="2387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9858037" y="3339541"/>
              <a:ext cx="119217" cy="84175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9862566" y="3423716"/>
              <a:ext cx="110375" cy="36766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9875878" y="3357765"/>
              <a:ext cx="83305" cy="84493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9203653" y="3300742"/>
              <a:ext cx="80008" cy="80835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9260178" y="4707039"/>
              <a:ext cx="155382" cy="156984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9283830" y="4730699"/>
              <a:ext cx="108086" cy="109677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9788173" y="3957052"/>
              <a:ext cx="112512" cy="114317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9787606" y="3956651"/>
              <a:ext cx="113624" cy="115475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9777665" y="4470399"/>
              <a:ext cx="112517" cy="114323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9777096" y="4469997"/>
              <a:ext cx="113637" cy="115475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9278366" y="3405708"/>
              <a:ext cx="123075" cy="505917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9775218" y="3455492"/>
              <a:ext cx="115836" cy="117702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9774634" y="3455087"/>
              <a:ext cx="116990" cy="118871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9777831" y="4035069"/>
              <a:ext cx="72288" cy="62522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9823043" y="4559325"/>
              <a:ext cx="58381" cy="50495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9790557" y="3545992"/>
              <a:ext cx="61429" cy="53086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9364992" y="4442904"/>
              <a:ext cx="49314" cy="139204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9275457" y="4444441"/>
              <a:ext cx="47663" cy="134442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9275457" y="4440402"/>
              <a:ext cx="142359" cy="125196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9302000" y="4553102"/>
              <a:ext cx="68301" cy="31419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9297104" y="4462106"/>
              <a:ext cx="99253" cy="108445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9296552" y="3410330"/>
              <a:ext cx="20104" cy="13385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9278366" y="3467011"/>
              <a:ext cx="27711" cy="27495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9296908" y="3424402"/>
              <a:ext cx="104533" cy="86715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9278506" y="3959136"/>
              <a:ext cx="41909" cy="67932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9279039" y="3906151"/>
              <a:ext cx="122318" cy="124104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7972352" y="3313544"/>
              <a:ext cx="80706" cy="80505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8330917" y="3398926"/>
              <a:ext cx="80703" cy="80492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8801369" y="3406355"/>
              <a:ext cx="80695" cy="80492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9203311" y="3300920"/>
              <a:ext cx="80702" cy="80492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9277783" y="3906304"/>
              <a:ext cx="124247" cy="123951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7997520" y="4714621"/>
              <a:ext cx="85359" cy="85128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8794870" y="4697641"/>
              <a:ext cx="85353" cy="85140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0171399" y="4701577"/>
              <a:ext cx="85355" cy="86220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0465698" y="4824755"/>
              <a:ext cx="85358" cy="86309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8354575" y="4814011"/>
              <a:ext cx="90290" cy="90068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9276234" y="4438141"/>
              <a:ext cx="146618" cy="146240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9562560" y="3349726"/>
              <a:ext cx="80705" cy="80479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0164562" y="3296323"/>
              <a:ext cx="80702" cy="80505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0467710" y="3337433"/>
              <a:ext cx="80703" cy="80479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0780968" y="3343097"/>
              <a:ext cx="80700" cy="80492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8138756" y="3325672"/>
              <a:ext cx="117443" cy="117132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8966097" y="3337013"/>
              <a:ext cx="120821" cy="120510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9277772" y="3405847"/>
              <a:ext cx="124275" cy="123939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9855605" y="3338042"/>
              <a:ext cx="124291" cy="123939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0291990" y="3377743"/>
              <a:ext cx="124277" cy="123964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0620040" y="3301390"/>
              <a:ext cx="124283" cy="123977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8547717" y="3333419"/>
              <a:ext cx="133013" cy="132676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9258813" y="4705057"/>
              <a:ext cx="158119" cy="157708"/>
            </a:xfrm>
            <a:prstGeom prst="rect">
              <a:avLst/>
            </a:prstGeom>
          </p:spPr>
        </p:pic>
        <p:sp>
          <p:nvSpPr>
            <p:cNvPr id="369" name="object 369"/>
            <p:cNvSpPr/>
            <p:nvPr/>
          </p:nvSpPr>
          <p:spPr>
            <a:xfrm>
              <a:off x="7993863" y="3332086"/>
              <a:ext cx="2839720" cy="1541145"/>
            </a:xfrm>
            <a:custGeom>
              <a:avLst/>
              <a:gdLst/>
              <a:ahLst/>
              <a:cxnLst/>
              <a:rect l="l" t="t" r="r" b="b"/>
              <a:pathLst>
                <a:path w="2839720" h="1541145">
                  <a:moveTo>
                    <a:pt x="11518" y="28308"/>
                  </a:moveTo>
                  <a:lnTo>
                    <a:pt x="10642" y="27444"/>
                  </a:lnTo>
                  <a:lnTo>
                    <a:pt x="6819" y="29006"/>
                  </a:lnTo>
                  <a:lnTo>
                    <a:pt x="4025" y="28308"/>
                  </a:lnTo>
                  <a:lnTo>
                    <a:pt x="2057" y="26365"/>
                  </a:lnTo>
                  <a:lnTo>
                    <a:pt x="1346" y="23634"/>
                  </a:lnTo>
                  <a:lnTo>
                    <a:pt x="2057" y="20891"/>
                  </a:lnTo>
                  <a:lnTo>
                    <a:pt x="4025" y="18973"/>
                  </a:lnTo>
                  <a:lnTo>
                    <a:pt x="6819" y="18262"/>
                  </a:lnTo>
                  <a:lnTo>
                    <a:pt x="10642" y="19799"/>
                  </a:lnTo>
                  <a:lnTo>
                    <a:pt x="11493" y="18973"/>
                  </a:lnTo>
                  <a:lnTo>
                    <a:pt x="10502" y="18262"/>
                  </a:lnTo>
                  <a:lnTo>
                    <a:pt x="9436" y="17538"/>
                  </a:lnTo>
                  <a:lnTo>
                    <a:pt x="6781" y="17043"/>
                  </a:lnTo>
                  <a:lnTo>
                    <a:pt x="3302" y="17894"/>
                  </a:lnTo>
                  <a:lnTo>
                    <a:pt x="876" y="20256"/>
                  </a:lnTo>
                  <a:lnTo>
                    <a:pt x="0" y="23634"/>
                  </a:lnTo>
                  <a:lnTo>
                    <a:pt x="876" y="27012"/>
                  </a:lnTo>
                  <a:lnTo>
                    <a:pt x="3302" y="29375"/>
                  </a:lnTo>
                  <a:lnTo>
                    <a:pt x="6769" y="30226"/>
                  </a:lnTo>
                  <a:lnTo>
                    <a:pt x="9423" y="29730"/>
                  </a:lnTo>
                  <a:lnTo>
                    <a:pt x="10490" y="29006"/>
                  </a:lnTo>
                  <a:lnTo>
                    <a:pt x="11518" y="28308"/>
                  </a:lnTo>
                  <a:close/>
                </a:path>
                <a:path w="2839720" h="1541145">
                  <a:moveTo>
                    <a:pt x="25692" y="23634"/>
                  </a:moveTo>
                  <a:lnTo>
                    <a:pt x="24803" y="20269"/>
                  </a:lnTo>
                  <a:lnTo>
                    <a:pt x="24320" y="19799"/>
                  </a:lnTo>
                  <a:lnTo>
                    <a:pt x="24320" y="23634"/>
                  </a:lnTo>
                  <a:lnTo>
                    <a:pt x="23622" y="26377"/>
                  </a:lnTo>
                  <a:lnTo>
                    <a:pt x="21678" y="28308"/>
                  </a:lnTo>
                  <a:lnTo>
                    <a:pt x="18897" y="29006"/>
                  </a:lnTo>
                  <a:lnTo>
                    <a:pt x="16103" y="28308"/>
                  </a:lnTo>
                  <a:lnTo>
                    <a:pt x="14147" y="26377"/>
                  </a:lnTo>
                  <a:lnTo>
                    <a:pt x="13449" y="23634"/>
                  </a:lnTo>
                  <a:lnTo>
                    <a:pt x="14147" y="20891"/>
                  </a:lnTo>
                  <a:lnTo>
                    <a:pt x="16103" y="18961"/>
                  </a:lnTo>
                  <a:lnTo>
                    <a:pt x="18897" y="18262"/>
                  </a:lnTo>
                  <a:lnTo>
                    <a:pt x="21678" y="18961"/>
                  </a:lnTo>
                  <a:lnTo>
                    <a:pt x="23622" y="20891"/>
                  </a:lnTo>
                  <a:lnTo>
                    <a:pt x="24320" y="23634"/>
                  </a:lnTo>
                  <a:lnTo>
                    <a:pt x="24320" y="19799"/>
                  </a:lnTo>
                  <a:lnTo>
                    <a:pt x="22758" y="18262"/>
                  </a:lnTo>
                  <a:lnTo>
                    <a:pt x="22390" y="17907"/>
                  </a:lnTo>
                  <a:lnTo>
                    <a:pt x="18897" y="17043"/>
                  </a:lnTo>
                  <a:lnTo>
                    <a:pt x="15405" y="17907"/>
                  </a:lnTo>
                  <a:lnTo>
                    <a:pt x="12979" y="20269"/>
                  </a:lnTo>
                  <a:lnTo>
                    <a:pt x="12090" y="23634"/>
                  </a:lnTo>
                  <a:lnTo>
                    <a:pt x="12979" y="27012"/>
                  </a:lnTo>
                  <a:lnTo>
                    <a:pt x="15036" y="29006"/>
                  </a:lnTo>
                  <a:lnTo>
                    <a:pt x="15455" y="29375"/>
                  </a:lnTo>
                  <a:lnTo>
                    <a:pt x="18897" y="30226"/>
                  </a:lnTo>
                  <a:lnTo>
                    <a:pt x="22377" y="29375"/>
                  </a:lnTo>
                  <a:lnTo>
                    <a:pt x="22758" y="29006"/>
                  </a:lnTo>
                  <a:lnTo>
                    <a:pt x="24803" y="27012"/>
                  </a:lnTo>
                  <a:lnTo>
                    <a:pt x="25692" y="23634"/>
                  </a:lnTo>
                  <a:close/>
                </a:path>
                <a:path w="2839720" h="1541145">
                  <a:moveTo>
                    <a:pt x="27736" y="25425"/>
                  </a:moveTo>
                  <a:lnTo>
                    <a:pt x="26377" y="25425"/>
                  </a:lnTo>
                  <a:lnTo>
                    <a:pt x="27000" y="25920"/>
                  </a:lnTo>
                  <a:lnTo>
                    <a:pt x="27736" y="25425"/>
                  </a:lnTo>
                  <a:close/>
                </a:path>
                <a:path w="2839720" h="1541145">
                  <a:moveTo>
                    <a:pt x="32677" y="31127"/>
                  </a:moveTo>
                  <a:lnTo>
                    <a:pt x="28130" y="31127"/>
                  </a:lnTo>
                  <a:lnTo>
                    <a:pt x="30861" y="28702"/>
                  </a:lnTo>
                  <a:lnTo>
                    <a:pt x="32004" y="27432"/>
                  </a:lnTo>
                  <a:lnTo>
                    <a:pt x="32308" y="26365"/>
                  </a:lnTo>
                  <a:lnTo>
                    <a:pt x="32118" y="25920"/>
                  </a:lnTo>
                  <a:lnTo>
                    <a:pt x="31546" y="24803"/>
                  </a:lnTo>
                  <a:lnTo>
                    <a:pt x="29311" y="24206"/>
                  </a:lnTo>
                  <a:lnTo>
                    <a:pt x="27089" y="25069"/>
                  </a:lnTo>
                  <a:lnTo>
                    <a:pt x="29260" y="25069"/>
                  </a:lnTo>
                  <a:lnTo>
                    <a:pt x="30797" y="25425"/>
                  </a:lnTo>
                  <a:lnTo>
                    <a:pt x="31305" y="26365"/>
                  </a:lnTo>
                  <a:lnTo>
                    <a:pt x="31064" y="27203"/>
                  </a:lnTo>
                  <a:lnTo>
                    <a:pt x="30137" y="28206"/>
                  </a:lnTo>
                  <a:lnTo>
                    <a:pt x="26619" y="31318"/>
                  </a:lnTo>
                  <a:lnTo>
                    <a:pt x="26619" y="31965"/>
                  </a:lnTo>
                  <a:lnTo>
                    <a:pt x="32677" y="31965"/>
                  </a:lnTo>
                  <a:lnTo>
                    <a:pt x="32677" y="31127"/>
                  </a:lnTo>
                  <a:close/>
                </a:path>
                <a:path w="2839720" h="1541145">
                  <a:moveTo>
                    <a:pt x="40284" y="1432598"/>
                  </a:moveTo>
                  <a:lnTo>
                    <a:pt x="39357" y="1431645"/>
                  </a:lnTo>
                  <a:lnTo>
                    <a:pt x="35217" y="1433334"/>
                  </a:lnTo>
                  <a:lnTo>
                    <a:pt x="32334" y="1432598"/>
                  </a:lnTo>
                  <a:lnTo>
                    <a:pt x="31292" y="1431645"/>
                  </a:lnTo>
                  <a:lnTo>
                    <a:pt x="30111" y="1430489"/>
                  </a:lnTo>
                  <a:lnTo>
                    <a:pt x="29337" y="1427556"/>
                  </a:lnTo>
                  <a:lnTo>
                    <a:pt x="30111" y="1424609"/>
                  </a:lnTo>
                  <a:lnTo>
                    <a:pt x="32232" y="1422539"/>
                  </a:lnTo>
                  <a:lnTo>
                    <a:pt x="35217" y="1421790"/>
                  </a:lnTo>
                  <a:lnTo>
                    <a:pt x="39357" y="1423428"/>
                  </a:lnTo>
                  <a:lnTo>
                    <a:pt x="40246" y="1422539"/>
                  </a:lnTo>
                  <a:lnTo>
                    <a:pt x="39230" y="1421790"/>
                  </a:lnTo>
                  <a:lnTo>
                    <a:pt x="38049" y="1420990"/>
                  </a:lnTo>
                  <a:lnTo>
                    <a:pt x="35191" y="1420469"/>
                  </a:lnTo>
                  <a:lnTo>
                    <a:pt x="31445" y="1421384"/>
                  </a:lnTo>
                  <a:lnTo>
                    <a:pt x="28841" y="1423924"/>
                  </a:lnTo>
                  <a:lnTo>
                    <a:pt x="27889" y="1427556"/>
                  </a:lnTo>
                  <a:lnTo>
                    <a:pt x="28841" y="1431175"/>
                  </a:lnTo>
                  <a:lnTo>
                    <a:pt x="31432" y="1433715"/>
                  </a:lnTo>
                  <a:lnTo>
                    <a:pt x="35179" y="1434630"/>
                  </a:lnTo>
                  <a:lnTo>
                    <a:pt x="38049" y="1434109"/>
                  </a:lnTo>
                  <a:lnTo>
                    <a:pt x="39192" y="1433334"/>
                  </a:lnTo>
                  <a:lnTo>
                    <a:pt x="40284" y="1432598"/>
                  </a:lnTo>
                  <a:close/>
                </a:path>
                <a:path w="2839720" h="1541145">
                  <a:moveTo>
                    <a:pt x="55511" y="1427556"/>
                  </a:moveTo>
                  <a:lnTo>
                    <a:pt x="54571" y="1423924"/>
                  </a:lnTo>
                  <a:lnTo>
                    <a:pt x="54051" y="1423428"/>
                  </a:lnTo>
                  <a:lnTo>
                    <a:pt x="54051" y="1427556"/>
                  </a:lnTo>
                  <a:lnTo>
                    <a:pt x="53289" y="1430502"/>
                  </a:lnTo>
                  <a:lnTo>
                    <a:pt x="51219" y="1432585"/>
                  </a:lnTo>
                  <a:lnTo>
                    <a:pt x="48234" y="1433334"/>
                  </a:lnTo>
                  <a:lnTo>
                    <a:pt x="45237" y="1432585"/>
                  </a:lnTo>
                  <a:lnTo>
                    <a:pt x="43116" y="1430502"/>
                  </a:lnTo>
                  <a:lnTo>
                    <a:pt x="42354" y="1427556"/>
                  </a:lnTo>
                  <a:lnTo>
                    <a:pt x="43116" y="1424597"/>
                  </a:lnTo>
                  <a:lnTo>
                    <a:pt x="45237" y="1422527"/>
                  </a:lnTo>
                  <a:lnTo>
                    <a:pt x="48234" y="1421790"/>
                  </a:lnTo>
                  <a:lnTo>
                    <a:pt x="51219" y="1422527"/>
                  </a:lnTo>
                  <a:lnTo>
                    <a:pt x="53289" y="1424597"/>
                  </a:lnTo>
                  <a:lnTo>
                    <a:pt x="54051" y="1427556"/>
                  </a:lnTo>
                  <a:lnTo>
                    <a:pt x="54051" y="1423428"/>
                  </a:lnTo>
                  <a:lnTo>
                    <a:pt x="52374" y="1421790"/>
                  </a:lnTo>
                  <a:lnTo>
                    <a:pt x="51968" y="1421396"/>
                  </a:lnTo>
                  <a:lnTo>
                    <a:pt x="48234" y="1420469"/>
                  </a:lnTo>
                  <a:lnTo>
                    <a:pt x="44475" y="1421396"/>
                  </a:lnTo>
                  <a:lnTo>
                    <a:pt x="41846" y="1423924"/>
                  </a:lnTo>
                  <a:lnTo>
                    <a:pt x="40906" y="1427556"/>
                  </a:lnTo>
                  <a:lnTo>
                    <a:pt x="41859" y="1431175"/>
                  </a:lnTo>
                  <a:lnTo>
                    <a:pt x="44094" y="1433334"/>
                  </a:lnTo>
                  <a:lnTo>
                    <a:pt x="44526" y="1433715"/>
                  </a:lnTo>
                  <a:lnTo>
                    <a:pt x="48234" y="1434630"/>
                  </a:lnTo>
                  <a:lnTo>
                    <a:pt x="51955" y="1433715"/>
                  </a:lnTo>
                  <a:lnTo>
                    <a:pt x="52349" y="1433334"/>
                  </a:lnTo>
                  <a:lnTo>
                    <a:pt x="54571" y="1431175"/>
                  </a:lnTo>
                  <a:lnTo>
                    <a:pt x="55511" y="1427556"/>
                  </a:lnTo>
                  <a:close/>
                </a:path>
                <a:path w="2839720" h="1541145">
                  <a:moveTo>
                    <a:pt x="63042" y="1435608"/>
                  </a:moveTo>
                  <a:lnTo>
                    <a:pt x="58153" y="1435608"/>
                  </a:lnTo>
                  <a:lnTo>
                    <a:pt x="61087" y="1432991"/>
                  </a:lnTo>
                  <a:lnTo>
                    <a:pt x="62318" y="1431645"/>
                  </a:lnTo>
                  <a:lnTo>
                    <a:pt x="62636" y="1430489"/>
                  </a:lnTo>
                  <a:lnTo>
                    <a:pt x="62433" y="1430007"/>
                  </a:lnTo>
                  <a:lnTo>
                    <a:pt x="61963" y="1429092"/>
                  </a:lnTo>
                  <a:lnTo>
                    <a:pt x="61810" y="1428800"/>
                  </a:lnTo>
                  <a:lnTo>
                    <a:pt x="59423" y="1428165"/>
                  </a:lnTo>
                  <a:lnTo>
                    <a:pt x="56070" y="1429473"/>
                  </a:lnTo>
                  <a:lnTo>
                    <a:pt x="56261" y="1429473"/>
                  </a:lnTo>
                  <a:lnTo>
                    <a:pt x="56934" y="1430007"/>
                  </a:lnTo>
                  <a:lnTo>
                    <a:pt x="57721" y="1429473"/>
                  </a:lnTo>
                  <a:lnTo>
                    <a:pt x="57010" y="1429473"/>
                  </a:lnTo>
                  <a:lnTo>
                    <a:pt x="59359" y="1429092"/>
                  </a:lnTo>
                  <a:lnTo>
                    <a:pt x="61023" y="1429473"/>
                  </a:lnTo>
                  <a:lnTo>
                    <a:pt x="61569" y="1430489"/>
                  </a:lnTo>
                  <a:lnTo>
                    <a:pt x="61302" y="1431391"/>
                  </a:lnTo>
                  <a:lnTo>
                    <a:pt x="60299" y="1432458"/>
                  </a:lnTo>
                  <a:lnTo>
                    <a:pt x="56515" y="1435811"/>
                  </a:lnTo>
                  <a:lnTo>
                    <a:pt x="56515" y="1436509"/>
                  </a:lnTo>
                  <a:lnTo>
                    <a:pt x="63042" y="1436509"/>
                  </a:lnTo>
                  <a:lnTo>
                    <a:pt x="63042" y="1435608"/>
                  </a:lnTo>
                  <a:close/>
                </a:path>
                <a:path w="2839720" h="1541145">
                  <a:moveTo>
                    <a:pt x="194830" y="44665"/>
                  </a:moveTo>
                  <a:lnTo>
                    <a:pt x="193243" y="43586"/>
                  </a:lnTo>
                  <a:lnTo>
                    <a:pt x="191566" y="42456"/>
                  </a:lnTo>
                  <a:lnTo>
                    <a:pt x="187490" y="41719"/>
                  </a:lnTo>
                  <a:lnTo>
                    <a:pt x="185521" y="41719"/>
                  </a:lnTo>
                  <a:lnTo>
                    <a:pt x="183743" y="42151"/>
                  </a:lnTo>
                  <a:lnTo>
                    <a:pt x="182168" y="43027"/>
                  </a:lnTo>
                  <a:lnTo>
                    <a:pt x="178447" y="46621"/>
                  </a:lnTo>
                  <a:lnTo>
                    <a:pt x="177088" y="51803"/>
                  </a:lnTo>
                  <a:lnTo>
                    <a:pt x="178447" y="56946"/>
                  </a:lnTo>
                  <a:lnTo>
                    <a:pt x="182143" y="60579"/>
                  </a:lnTo>
                  <a:lnTo>
                    <a:pt x="183730" y="61429"/>
                  </a:lnTo>
                  <a:lnTo>
                    <a:pt x="185496" y="61874"/>
                  </a:lnTo>
                  <a:lnTo>
                    <a:pt x="187464" y="61874"/>
                  </a:lnTo>
                  <a:lnTo>
                    <a:pt x="191871" y="59220"/>
                  </a:lnTo>
                  <a:lnTo>
                    <a:pt x="189928" y="60007"/>
                  </a:lnTo>
                  <a:lnTo>
                    <a:pt x="187540" y="60007"/>
                  </a:lnTo>
                  <a:lnTo>
                    <a:pt x="183375" y="58953"/>
                  </a:lnTo>
                  <a:lnTo>
                    <a:pt x="181952" y="57632"/>
                  </a:lnTo>
                  <a:lnTo>
                    <a:pt x="180263" y="55981"/>
                  </a:lnTo>
                  <a:lnTo>
                    <a:pt x="179158" y="51803"/>
                  </a:lnTo>
                  <a:lnTo>
                    <a:pt x="180263" y="47599"/>
                  </a:lnTo>
                  <a:lnTo>
                    <a:pt x="183273" y="44665"/>
                  </a:lnTo>
                  <a:lnTo>
                    <a:pt x="187540" y="43586"/>
                  </a:lnTo>
                  <a:lnTo>
                    <a:pt x="189903" y="43586"/>
                  </a:lnTo>
                  <a:lnTo>
                    <a:pt x="191846" y="44373"/>
                  </a:lnTo>
                  <a:lnTo>
                    <a:pt x="193408" y="45935"/>
                  </a:lnTo>
                  <a:lnTo>
                    <a:pt x="194665" y="44665"/>
                  </a:lnTo>
                  <a:lnTo>
                    <a:pt x="194830" y="44665"/>
                  </a:lnTo>
                  <a:close/>
                </a:path>
                <a:path w="2839720" h="1541145">
                  <a:moveTo>
                    <a:pt x="216420" y="51803"/>
                  </a:moveTo>
                  <a:lnTo>
                    <a:pt x="215074" y="46647"/>
                  </a:lnTo>
                  <a:lnTo>
                    <a:pt x="214325" y="45923"/>
                  </a:lnTo>
                  <a:lnTo>
                    <a:pt x="214325" y="51803"/>
                  </a:lnTo>
                  <a:lnTo>
                    <a:pt x="213245" y="56007"/>
                  </a:lnTo>
                  <a:lnTo>
                    <a:pt x="210273" y="58940"/>
                  </a:lnTo>
                  <a:lnTo>
                    <a:pt x="206019" y="60007"/>
                  </a:lnTo>
                  <a:lnTo>
                    <a:pt x="201764" y="58940"/>
                  </a:lnTo>
                  <a:lnTo>
                    <a:pt x="198767" y="56007"/>
                  </a:lnTo>
                  <a:lnTo>
                    <a:pt x="197662" y="51803"/>
                  </a:lnTo>
                  <a:lnTo>
                    <a:pt x="198767" y="47586"/>
                  </a:lnTo>
                  <a:lnTo>
                    <a:pt x="201764" y="44653"/>
                  </a:lnTo>
                  <a:lnTo>
                    <a:pt x="206019" y="43586"/>
                  </a:lnTo>
                  <a:lnTo>
                    <a:pt x="210273" y="44653"/>
                  </a:lnTo>
                  <a:lnTo>
                    <a:pt x="213245" y="47586"/>
                  </a:lnTo>
                  <a:lnTo>
                    <a:pt x="214325" y="51803"/>
                  </a:lnTo>
                  <a:lnTo>
                    <a:pt x="214325" y="45923"/>
                  </a:lnTo>
                  <a:lnTo>
                    <a:pt x="211924" y="43586"/>
                  </a:lnTo>
                  <a:lnTo>
                    <a:pt x="211340" y="43027"/>
                  </a:lnTo>
                  <a:lnTo>
                    <a:pt x="209778" y="42164"/>
                  </a:lnTo>
                  <a:lnTo>
                    <a:pt x="207987" y="41719"/>
                  </a:lnTo>
                  <a:lnTo>
                    <a:pt x="204063" y="41719"/>
                  </a:lnTo>
                  <a:lnTo>
                    <a:pt x="202285" y="42164"/>
                  </a:lnTo>
                  <a:lnTo>
                    <a:pt x="200685" y="43027"/>
                  </a:lnTo>
                  <a:lnTo>
                    <a:pt x="196951" y="46647"/>
                  </a:lnTo>
                  <a:lnTo>
                    <a:pt x="195605" y="51803"/>
                  </a:lnTo>
                  <a:lnTo>
                    <a:pt x="196951" y="56946"/>
                  </a:lnTo>
                  <a:lnTo>
                    <a:pt x="200736" y="60579"/>
                  </a:lnTo>
                  <a:lnTo>
                    <a:pt x="202285" y="61429"/>
                  </a:lnTo>
                  <a:lnTo>
                    <a:pt x="204063" y="61874"/>
                  </a:lnTo>
                  <a:lnTo>
                    <a:pt x="207987" y="61874"/>
                  </a:lnTo>
                  <a:lnTo>
                    <a:pt x="209753" y="61429"/>
                  </a:lnTo>
                  <a:lnTo>
                    <a:pt x="211340" y="60579"/>
                  </a:lnTo>
                  <a:lnTo>
                    <a:pt x="211937" y="60007"/>
                  </a:lnTo>
                  <a:lnTo>
                    <a:pt x="215061" y="56946"/>
                  </a:lnTo>
                  <a:lnTo>
                    <a:pt x="216420" y="51803"/>
                  </a:lnTo>
                  <a:close/>
                </a:path>
                <a:path w="2839720" h="1541145">
                  <a:moveTo>
                    <a:pt x="227101" y="63258"/>
                  </a:moveTo>
                  <a:lnTo>
                    <a:pt x="220141" y="63258"/>
                  </a:lnTo>
                  <a:lnTo>
                    <a:pt x="224332" y="59550"/>
                  </a:lnTo>
                  <a:lnTo>
                    <a:pt x="226060" y="57607"/>
                  </a:lnTo>
                  <a:lnTo>
                    <a:pt x="226517" y="55981"/>
                  </a:lnTo>
                  <a:lnTo>
                    <a:pt x="226225" y="55270"/>
                  </a:lnTo>
                  <a:lnTo>
                    <a:pt x="225564" y="53975"/>
                  </a:lnTo>
                  <a:lnTo>
                    <a:pt x="225361" y="53581"/>
                  </a:lnTo>
                  <a:lnTo>
                    <a:pt x="221957" y="52679"/>
                  </a:lnTo>
                  <a:lnTo>
                    <a:pt x="219887" y="52679"/>
                  </a:lnTo>
                  <a:lnTo>
                    <a:pt x="218351" y="53276"/>
                  </a:lnTo>
                  <a:lnTo>
                    <a:pt x="217297" y="54546"/>
                  </a:lnTo>
                  <a:lnTo>
                    <a:pt x="217474" y="54546"/>
                  </a:lnTo>
                  <a:lnTo>
                    <a:pt x="218414" y="55270"/>
                  </a:lnTo>
                  <a:lnTo>
                    <a:pt x="219875" y="54305"/>
                  </a:lnTo>
                  <a:lnTo>
                    <a:pt x="221869" y="53975"/>
                  </a:lnTo>
                  <a:lnTo>
                    <a:pt x="224231" y="54546"/>
                  </a:lnTo>
                  <a:lnTo>
                    <a:pt x="225005" y="55981"/>
                  </a:lnTo>
                  <a:lnTo>
                    <a:pt x="224624" y="57238"/>
                  </a:lnTo>
                  <a:lnTo>
                    <a:pt x="223202" y="58788"/>
                  </a:lnTo>
                  <a:lnTo>
                    <a:pt x="217817" y="63538"/>
                  </a:lnTo>
                  <a:lnTo>
                    <a:pt x="217817" y="64528"/>
                  </a:lnTo>
                  <a:lnTo>
                    <a:pt x="227101" y="64528"/>
                  </a:lnTo>
                  <a:lnTo>
                    <a:pt x="227101" y="63258"/>
                  </a:lnTo>
                  <a:close/>
                </a:path>
                <a:path w="2839720" h="1541145">
                  <a:moveTo>
                    <a:pt x="373989" y="113830"/>
                  </a:moveTo>
                  <a:lnTo>
                    <a:pt x="373126" y="112953"/>
                  </a:lnTo>
                  <a:lnTo>
                    <a:pt x="369303" y="114515"/>
                  </a:lnTo>
                  <a:lnTo>
                    <a:pt x="366598" y="113830"/>
                  </a:lnTo>
                  <a:lnTo>
                    <a:pt x="365620" y="112953"/>
                  </a:lnTo>
                  <a:lnTo>
                    <a:pt x="364540" y="111887"/>
                  </a:lnTo>
                  <a:lnTo>
                    <a:pt x="363816" y="109143"/>
                  </a:lnTo>
                  <a:lnTo>
                    <a:pt x="364540" y="106413"/>
                  </a:lnTo>
                  <a:lnTo>
                    <a:pt x="366496" y="104482"/>
                  </a:lnTo>
                  <a:lnTo>
                    <a:pt x="369303" y="103784"/>
                  </a:lnTo>
                  <a:lnTo>
                    <a:pt x="373126" y="105308"/>
                  </a:lnTo>
                  <a:lnTo>
                    <a:pt x="373951" y="104482"/>
                  </a:lnTo>
                  <a:lnTo>
                    <a:pt x="373011" y="103784"/>
                  </a:lnTo>
                  <a:lnTo>
                    <a:pt x="371919" y="103047"/>
                  </a:lnTo>
                  <a:lnTo>
                    <a:pt x="369252" y="102565"/>
                  </a:lnTo>
                  <a:lnTo>
                    <a:pt x="365772" y="103403"/>
                  </a:lnTo>
                  <a:lnTo>
                    <a:pt x="363359" y="105778"/>
                  </a:lnTo>
                  <a:lnTo>
                    <a:pt x="362483" y="109143"/>
                  </a:lnTo>
                  <a:lnTo>
                    <a:pt x="363359" y="112522"/>
                  </a:lnTo>
                  <a:lnTo>
                    <a:pt x="365772" y="114896"/>
                  </a:lnTo>
                  <a:lnTo>
                    <a:pt x="369239" y="115735"/>
                  </a:lnTo>
                  <a:lnTo>
                    <a:pt x="371906" y="115239"/>
                  </a:lnTo>
                  <a:lnTo>
                    <a:pt x="372973" y="114515"/>
                  </a:lnTo>
                  <a:lnTo>
                    <a:pt x="373989" y="113830"/>
                  </a:lnTo>
                  <a:close/>
                </a:path>
                <a:path w="2839720" h="1541145">
                  <a:moveTo>
                    <a:pt x="388175" y="109143"/>
                  </a:moveTo>
                  <a:lnTo>
                    <a:pt x="387286" y="105791"/>
                  </a:lnTo>
                  <a:lnTo>
                    <a:pt x="386791" y="105308"/>
                  </a:lnTo>
                  <a:lnTo>
                    <a:pt x="386791" y="109143"/>
                  </a:lnTo>
                  <a:lnTo>
                    <a:pt x="386092" y="111887"/>
                  </a:lnTo>
                  <a:lnTo>
                    <a:pt x="384162" y="113817"/>
                  </a:lnTo>
                  <a:lnTo>
                    <a:pt x="381381" y="114515"/>
                  </a:lnTo>
                  <a:lnTo>
                    <a:pt x="378599" y="113817"/>
                  </a:lnTo>
                  <a:lnTo>
                    <a:pt x="376631" y="111887"/>
                  </a:lnTo>
                  <a:lnTo>
                    <a:pt x="375920" y="109143"/>
                  </a:lnTo>
                  <a:lnTo>
                    <a:pt x="376631" y="106400"/>
                  </a:lnTo>
                  <a:lnTo>
                    <a:pt x="378599" y="104470"/>
                  </a:lnTo>
                  <a:lnTo>
                    <a:pt x="381381" y="103784"/>
                  </a:lnTo>
                  <a:lnTo>
                    <a:pt x="384162" y="104470"/>
                  </a:lnTo>
                  <a:lnTo>
                    <a:pt x="386092" y="106400"/>
                  </a:lnTo>
                  <a:lnTo>
                    <a:pt x="386791" y="109143"/>
                  </a:lnTo>
                  <a:lnTo>
                    <a:pt x="386791" y="105308"/>
                  </a:lnTo>
                  <a:lnTo>
                    <a:pt x="385241" y="103784"/>
                  </a:lnTo>
                  <a:lnTo>
                    <a:pt x="384860" y="103416"/>
                  </a:lnTo>
                  <a:lnTo>
                    <a:pt x="381381" y="102565"/>
                  </a:lnTo>
                  <a:lnTo>
                    <a:pt x="377888" y="103416"/>
                  </a:lnTo>
                  <a:lnTo>
                    <a:pt x="375462" y="105791"/>
                  </a:lnTo>
                  <a:lnTo>
                    <a:pt x="374573" y="109143"/>
                  </a:lnTo>
                  <a:lnTo>
                    <a:pt x="375475" y="112522"/>
                  </a:lnTo>
                  <a:lnTo>
                    <a:pt x="377507" y="114515"/>
                  </a:lnTo>
                  <a:lnTo>
                    <a:pt x="377939" y="114896"/>
                  </a:lnTo>
                  <a:lnTo>
                    <a:pt x="381381" y="115735"/>
                  </a:lnTo>
                  <a:lnTo>
                    <a:pt x="384848" y="114896"/>
                  </a:lnTo>
                  <a:lnTo>
                    <a:pt x="385241" y="114515"/>
                  </a:lnTo>
                  <a:lnTo>
                    <a:pt x="387286" y="112522"/>
                  </a:lnTo>
                  <a:lnTo>
                    <a:pt x="388175" y="109143"/>
                  </a:lnTo>
                  <a:close/>
                </a:path>
                <a:path w="2839720" h="1541145">
                  <a:moveTo>
                    <a:pt x="390194" y="110947"/>
                  </a:moveTo>
                  <a:lnTo>
                    <a:pt x="388874" y="110947"/>
                  </a:lnTo>
                  <a:lnTo>
                    <a:pt x="389483" y="111417"/>
                  </a:lnTo>
                  <a:lnTo>
                    <a:pt x="390194" y="110947"/>
                  </a:lnTo>
                  <a:close/>
                </a:path>
                <a:path w="2839720" h="1541145">
                  <a:moveTo>
                    <a:pt x="395160" y="116636"/>
                  </a:moveTo>
                  <a:lnTo>
                    <a:pt x="390613" y="116636"/>
                  </a:lnTo>
                  <a:lnTo>
                    <a:pt x="393344" y="114223"/>
                  </a:lnTo>
                  <a:lnTo>
                    <a:pt x="394487" y="112953"/>
                  </a:lnTo>
                  <a:lnTo>
                    <a:pt x="394779" y="111887"/>
                  </a:lnTo>
                  <a:lnTo>
                    <a:pt x="394576" y="111417"/>
                  </a:lnTo>
                  <a:lnTo>
                    <a:pt x="394017" y="110324"/>
                  </a:lnTo>
                  <a:lnTo>
                    <a:pt x="391782" y="109728"/>
                  </a:lnTo>
                  <a:lnTo>
                    <a:pt x="389585" y="110578"/>
                  </a:lnTo>
                  <a:lnTo>
                    <a:pt x="391731" y="110578"/>
                  </a:lnTo>
                  <a:lnTo>
                    <a:pt x="393268" y="110947"/>
                  </a:lnTo>
                  <a:lnTo>
                    <a:pt x="393788" y="111887"/>
                  </a:lnTo>
                  <a:lnTo>
                    <a:pt x="393534" y="112712"/>
                  </a:lnTo>
                  <a:lnTo>
                    <a:pt x="392607" y="113715"/>
                  </a:lnTo>
                  <a:lnTo>
                    <a:pt x="389089" y="116827"/>
                  </a:lnTo>
                  <a:lnTo>
                    <a:pt x="389089" y="117475"/>
                  </a:lnTo>
                  <a:lnTo>
                    <a:pt x="395160" y="117475"/>
                  </a:lnTo>
                  <a:lnTo>
                    <a:pt x="395160" y="116636"/>
                  </a:lnTo>
                  <a:close/>
                </a:path>
                <a:path w="2839720" h="1541145">
                  <a:moveTo>
                    <a:pt x="397954" y="1533207"/>
                  </a:moveTo>
                  <a:lnTo>
                    <a:pt x="397027" y="1532255"/>
                  </a:lnTo>
                  <a:lnTo>
                    <a:pt x="392899" y="1533931"/>
                  </a:lnTo>
                  <a:lnTo>
                    <a:pt x="390004" y="1533207"/>
                  </a:lnTo>
                  <a:lnTo>
                    <a:pt x="388950" y="1532255"/>
                  </a:lnTo>
                  <a:lnTo>
                    <a:pt x="387781" y="1531112"/>
                  </a:lnTo>
                  <a:lnTo>
                    <a:pt x="387019" y="1528165"/>
                  </a:lnTo>
                  <a:lnTo>
                    <a:pt x="387781" y="1525231"/>
                  </a:lnTo>
                  <a:lnTo>
                    <a:pt x="389902" y="1523161"/>
                  </a:lnTo>
                  <a:lnTo>
                    <a:pt x="392899" y="1522399"/>
                  </a:lnTo>
                  <a:lnTo>
                    <a:pt x="397027" y="1524050"/>
                  </a:lnTo>
                  <a:lnTo>
                    <a:pt x="397916" y="1523161"/>
                  </a:lnTo>
                  <a:lnTo>
                    <a:pt x="396887" y="1522399"/>
                  </a:lnTo>
                  <a:lnTo>
                    <a:pt x="395719" y="1521599"/>
                  </a:lnTo>
                  <a:lnTo>
                    <a:pt x="392874" y="1521091"/>
                  </a:lnTo>
                  <a:lnTo>
                    <a:pt x="389128" y="1522006"/>
                  </a:lnTo>
                  <a:lnTo>
                    <a:pt x="386511" y="1524533"/>
                  </a:lnTo>
                  <a:lnTo>
                    <a:pt x="385559" y="1528165"/>
                  </a:lnTo>
                  <a:lnTo>
                    <a:pt x="386511" y="1531797"/>
                  </a:lnTo>
                  <a:lnTo>
                    <a:pt x="389115" y="1534337"/>
                  </a:lnTo>
                  <a:lnTo>
                    <a:pt x="392849" y="1535252"/>
                  </a:lnTo>
                  <a:lnTo>
                    <a:pt x="395719" y="1534731"/>
                  </a:lnTo>
                  <a:lnTo>
                    <a:pt x="396887" y="1533931"/>
                  </a:lnTo>
                  <a:lnTo>
                    <a:pt x="397954" y="1533207"/>
                  </a:lnTo>
                  <a:close/>
                </a:path>
                <a:path w="2839720" h="1541145">
                  <a:moveTo>
                    <a:pt x="413207" y="1528165"/>
                  </a:moveTo>
                  <a:lnTo>
                    <a:pt x="412242" y="1524546"/>
                  </a:lnTo>
                  <a:lnTo>
                    <a:pt x="411721" y="1524038"/>
                  </a:lnTo>
                  <a:lnTo>
                    <a:pt x="411721" y="1528165"/>
                  </a:lnTo>
                  <a:lnTo>
                    <a:pt x="410972" y="1531124"/>
                  </a:lnTo>
                  <a:lnTo>
                    <a:pt x="408889" y="1533194"/>
                  </a:lnTo>
                  <a:lnTo>
                    <a:pt x="405904" y="1533931"/>
                  </a:lnTo>
                  <a:lnTo>
                    <a:pt x="402907" y="1533194"/>
                  </a:lnTo>
                  <a:lnTo>
                    <a:pt x="400799" y="1531124"/>
                  </a:lnTo>
                  <a:lnTo>
                    <a:pt x="400024" y="1528165"/>
                  </a:lnTo>
                  <a:lnTo>
                    <a:pt x="400799" y="1525219"/>
                  </a:lnTo>
                  <a:lnTo>
                    <a:pt x="402907" y="1523136"/>
                  </a:lnTo>
                  <a:lnTo>
                    <a:pt x="405904" y="1522399"/>
                  </a:lnTo>
                  <a:lnTo>
                    <a:pt x="408889" y="1523136"/>
                  </a:lnTo>
                  <a:lnTo>
                    <a:pt x="410972" y="1525219"/>
                  </a:lnTo>
                  <a:lnTo>
                    <a:pt x="411721" y="1528165"/>
                  </a:lnTo>
                  <a:lnTo>
                    <a:pt x="411721" y="1524038"/>
                  </a:lnTo>
                  <a:lnTo>
                    <a:pt x="410044" y="1522399"/>
                  </a:lnTo>
                  <a:lnTo>
                    <a:pt x="409651" y="1522018"/>
                  </a:lnTo>
                  <a:lnTo>
                    <a:pt x="405904" y="1521091"/>
                  </a:lnTo>
                  <a:lnTo>
                    <a:pt x="402158" y="1522018"/>
                  </a:lnTo>
                  <a:lnTo>
                    <a:pt x="399516" y="1524546"/>
                  </a:lnTo>
                  <a:lnTo>
                    <a:pt x="398589" y="1528165"/>
                  </a:lnTo>
                  <a:lnTo>
                    <a:pt x="399529" y="1531797"/>
                  </a:lnTo>
                  <a:lnTo>
                    <a:pt x="401739" y="1533931"/>
                  </a:lnTo>
                  <a:lnTo>
                    <a:pt x="402209" y="1534337"/>
                  </a:lnTo>
                  <a:lnTo>
                    <a:pt x="405904" y="1535252"/>
                  </a:lnTo>
                  <a:lnTo>
                    <a:pt x="409638" y="1534337"/>
                  </a:lnTo>
                  <a:lnTo>
                    <a:pt x="410057" y="1533931"/>
                  </a:lnTo>
                  <a:lnTo>
                    <a:pt x="412242" y="1531797"/>
                  </a:lnTo>
                  <a:lnTo>
                    <a:pt x="413207" y="1528165"/>
                  </a:lnTo>
                  <a:close/>
                </a:path>
                <a:path w="2839720" h="1541145">
                  <a:moveTo>
                    <a:pt x="420712" y="1536230"/>
                  </a:moveTo>
                  <a:lnTo>
                    <a:pt x="415823" y="1536230"/>
                  </a:lnTo>
                  <a:lnTo>
                    <a:pt x="418769" y="1533613"/>
                  </a:lnTo>
                  <a:lnTo>
                    <a:pt x="419989" y="1532255"/>
                  </a:lnTo>
                  <a:lnTo>
                    <a:pt x="420293" y="1531112"/>
                  </a:lnTo>
                  <a:lnTo>
                    <a:pt x="420090" y="1530616"/>
                  </a:lnTo>
                  <a:lnTo>
                    <a:pt x="419633" y="1529702"/>
                  </a:lnTo>
                  <a:lnTo>
                    <a:pt x="419493" y="1529422"/>
                  </a:lnTo>
                  <a:lnTo>
                    <a:pt x="417106" y="1528775"/>
                  </a:lnTo>
                  <a:lnTo>
                    <a:pt x="413702" y="1530096"/>
                  </a:lnTo>
                  <a:lnTo>
                    <a:pt x="413943" y="1530096"/>
                  </a:lnTo>
                  <a:lnTo>
                    <a:pt x="414616" y="1530616"/>
                  </a:lnTo>
                  <a:lnTo>
                    <a:pt x="415404" y="1530096"/>
                  </a:lnTo>
                  <a:lnTo>
                    <a:pt x="414743" y="1530096"/>
                  </a:lnTo>
                  <a:lnTo>
                    <a:pt x="417029" y="1529702"/>
                  </a:lnTo>
                  <a:lnTo>
                    <a:pt x="418693" y="1530096"/>
                  </a:lnTo>
                  <a:lnTo>
                    <a:pt x="419252" y="1531112"/>
                  </a:lnTo>
                  <a:lnTo>
                    <a:pt x="418985" y="1532001"/>
                  </a:lnTo>
                  <a:lnTo>
                    <a:pt x="417969" y="1533080"/>
                  </a:lnTo>
                  <a:lnTo>
                    <a:pt x="414197" y="1536433"/>
                  </a:lnTo>
                  <a:lnTo>
                    <a:pt x="414197" y="1537131"/>
                  </a:lnTo>
                  <a:lnTo>
                    <a:pt x="420712" y="1537131"/>
                  </a:lnTo>
                  <a:lnTo>
                    <a:pt x="420712" y="1536230"/>
                  </a:lnTo>
                  <a:close/>
                </a:path>
                <a:path w="2839720" h="1541145">
                  <a:moveTo>
                    <a:pt x="610717" y="61760"/>
                  </a:moveTo>
                  <a:lnTo>
                    <a:pt x="608977" y="60579"/>
                  </a:lnTo>
                  <a:lnTo>
                    <a:pt x="607174" y="59347"/>
                  </a:lnTo>
                  <a:lnTo>
                    <a:pt x="602742" y="58547"/>
                  </a:lnTo>
                  <a:lnTo>
                    <a:pt x="600621" y="58547"/>
                  </a:lnTo>
                  <a:lnTo>
                    <a:pt x="598690" y="59016"/>
                  </a:lnTo>
                  <a:lnTo>
                    <a:pt x="596963" y="59956"/>
                  </a:lnTo>
                  <a:lnTo>
                    <a:pt x="592924" y="63893"/>
                  </a:lnTo>
                  <a:lnTo>
                    <a:pt x="591947" y="65557"/>
                  </a:lnTo>
                  <a:lnTo>
                    <a:pt x="591464" y="67424"/>
                  </a:lnTo>
                  <a:lnTo>
                    <a:pt x="591464" y="71564"/>
                  </a:lnTo>
                  <a:lnTo>
                    <a:pt x="600583" y="80441"/>
                  </a:lnTo>
                  <a:lnTo>
                    <a:pt x="602716" y="80441"/>
                  </a:lnTo>
                  <a:lnTo>
                    <a:pt x="607161" y="79616"/>
                  </a:lnTo>
                  <a:lnTo>
                    <a:pt x="608952" y="78409"/>
                  </a:lnTo>
                  <a:lnTo>
                    <a:pt x="610616" y="77279"/>
                  </a:lnTo>
                  <a:lnTo>
                    <a:pt x="609168" y="75831"/>
                  </a:lnTo>
                  <a:lnTo>
                    <a:pt x="607504" y="77546"/>
                  </a:lnTo>
                  <a:lnTo>
                    <a:pt x="605396" y="78409"/>
                  </a:lnTo>
                  <a:lnTo>
                    <a:pt x="602792" y="78409"/>
                  </a:lnTo>
                  <a:lnTo>
                    <a:pt x="598309" y="77279"/>
                  </a:lnTo>
                  <a:lnTo>
                    <a:pt x="596722" y="75831"/>
                  </a:lnTo>
                  <a:lnTo>
                    <a:pt x="594880" y="74041"/>
                  </a:lnTo>
                  <a:lnTo>
                    <a:pt x="593699" y="69494"/>
                  </a:lnTo>
                  <a:lnTo>
                    <a:pt x="594880" y="64947"/>
                  </a:lnTo>
                  <a:lnTo>
                    <a:pt x="598157" y="61760"/>
                  </a:lnTo>
                  <a:lnTo>
                    <a:pt x="602792" y="60579"/>
                  </a:lnTo>
                  <a:lnTo>
                    <a:pt x="605370" y="60579"/>
                  </a:lnTo>
                  <a:lnTo>
                    <a:pt x="607479" y="61429"/>
                  </a:lnTo>
                  <a:lnTo>
                    <a:pt x="609168" y="63131"/>
                  </a:lnTo>
                  <a:lnTo>
                    <a:pt x="610552" y="61760"/>
                  </a:lnTo>
                  <a:lnTo>
                    <a:pt x="610717" y="61760"/>
                  </a:lnTo>
                  <a:close/>
                </a:path>
                <a:path w="2839720" h="1541145">
                  <a:moveTo>
                    <a:pt x="634161" y="67424"/>
                  </a:moveTo>
                  <a:lnTo>
                    <a:pt x="633679" y="65570"/>
                  </a:lnTo>
                  <a:lnTo>
                    <a:pt x="632688" y="63893"/>
                  </a:lnTo>
                  <a:lnTo>
                    <a:pt x="631888" y="63119"/>
                  </a:lnTo>
                  <a:lnTo>
                    <a:pt x="631888" y="69494"/>
                  </a:lnTo>
                  <a:lnTo>
                    <a:pt x="630720" y="74053"/>
                  </a:lnTo>
                  <a:lnTo>
                    <a:pt x="627494" y="77266"/>
                  </a:lnTo>
                  <a:lnTo>
                    <a:pt x="622871" y="78409"/>
                  </a:lnTo>
                  <a:lnTo>
                    <a:pt x="618261" y="77266"/>
                  </a:lnTo>
                  <a:lnTo>
                    <a:pt x="614997" y="74053"/>
                  </a:lnTo>
                  <a:lnTo>
                    <a:pt x="613816" y="69494"/>
                  </a:lnTo>
                  <a:lnTo>
                    <a:pt x="614997" y="64935"/>
                  </a:lnTo>
                  <a:lnTo>
                    <a:pt x="618261" y="61722"/>
                  </a:lnTo>
                  <a:lnTo>
                    <a:pt x="622871" y="60579"/>
                  </a:lnTo>
                  <a:lnTo>
                    <a:pt x="627494" y="61722"/>
                  </a:lnTo>
                  <a:lnTo>
                    <a:pt x="630720" y="64935"/>
                  </a:lnTo>
                  <a:lnTo>
                    <a:pt x="631888" y="69494"/>
                  </a:lnTo>
                  <a:lnTo>
                    <a:pt x="631888" y="63119"/>
                  </a:lnTo>
                  <a:lnTo>
                    <a:pt x="629297" y="60579"/>
                  </a:lnTo>
                  <a:lnTo>
                    <a:pt x="628675" y="59982"/>
                  </a:lnTo>
                  <a:lnTo>
                    <a:pt x="626960" y="59029"/>
                  </a:lnTo>
                  <a:lnTo>
                    <a:pt x="625005" y="58547"/>
                  </a:lnTo>
                  <a:lnTo>
                    <a:pt x="620763" y="58547"/>
                  </a:lnTo>
                  <a:lnTo>
                    <a:pt x="611568" y="67424"/>
                  </a:lnTo>
                  <a:lnTo>
                    <a:pt x="611568" y="71564"/>
                  </a:lnTo>
                  <a:lnTo>
                    <a:pt x="620763" y="80441"/>
                  </a:lnTo>
                  <a:lnTo>
                    <a:pt x="625005" y="80441"/>
                  </a:lnTo>
                  <a:lnTo>
                    <a:pt x="634161" y="71564"/>
                  </a:lnTo>
                  <a:lnTo>
                    <a:pt x="634161" y="67424"/>
                  </a:lnTo>
                  <a:close/>
                </a:path>
                <a:path w="2839720" h="1541145">
                  <a:moveTo>
                    <a:pt x="645782" y="81940"/>
                  </a:moveTo>
                  <a:lnTo>
                    <a:pt x="638225" y="81940"/>
                  </a:lnTo>
                  <a:lnTo>
                    <a:pt x="642772" y="77914"/>
                  </a:lnTo>
                  <a:lnTo>
                    <a:pt x="644652" y="75806"/>
                  </a:lnTo>
                  <a:lnTo>
                    <a:pt x="645147" y="74041"/>
                  </a:lnTo>
                  <a:lnTo>
                    <a:pt x="644817" y="73266"/>
                  </a:lnTo>
                  <a:lnTo>
                    <a:pt x="644105" y="71856"/>
                  </a:lnTo>
                  <a:lnTo>
                    <a:pt x="643877" y="71424"/>
                  </a:lnTo>
                  <a:lnTo>
                    <a:pt x="640194" y="70446"/>
                  </a:lnTo>
                  <a:lnTo>
                    <a:pt x="637946" y="70446"/>
                  </a:lnTo>
                  <a:lnTo>
                    <a:pt x="636282" y="71094"/>
                  </a:lnTo>
                  <a:lnTo>
                    <a:pt x="635139" y="72466"/>
                  </a:lnTo>
                  <a:lnTo>
                    <a:pt x="635304" y="72466"/>
                  </a:lnTo>
                  <a:lnTo>
                    <a:pt x="636346" y="73266"/>
                  </a:lnTo>
                  <a:lnTo>
                    <a:pt x="637946" y="72224"/>
                  </a:lnTo>
                  <a:lnTo>
                    <a:pt x="640092" y="71856"/>
                  </a:lnTo>
                  <a:lnTo>
                    <a:pt x="642658" y="72466"/>
                  </a:lnTo>
                  <a:lnTo>
                    <a:pt x="643509" y="74041"/>
                  </a:lnTo>
                  <a:lnTo>
                    <a:pt x="643089" y="75412"/>
                  </a:lnTo>
                  <a:lnTo>
                    <a:pt x="641540" y="77089"/>
                  </a:lnTo>
                  <a:lnTo>
                    <a:pt x="635685" y="82245"/>
                  </a:lnTo>
                  <a:lnTo>
                    <a:pt x="635685" y="83324"/>
                  </a:lnTo>
                  <a:lnTo>
                    <a:pt x="645782" y="83324"/>
                  </a:lnTo>
                  <a:lnTo>
                    <a:pt x="645782" y="81940"/>
                  </a:lnTo>
                  <a:close/>
                </a:path>
                <a:path w="2839720" h="1541145">
                  <a:moveTo>
                    <a:pt x="837552" y="1416354"/>
                  </a:moveTo>
                  <a:lnTo>
                    <a:pt x="836625" y="1415415"/>
                  </a:lnTo>
                  <a:lnTo>
                    <a:pt x="832497" y="1417091"/>
                  </a:lnTo>
                  <a:lnTo>
                    <a:pt x="829602" y="1416354"/>
                  </a:lnTo>
                  <a:lnTo>
                    <a:pt x="828560" y="1415415"/>
                  </a:lnTo>
                  <a:lnTo>
                    <a:pt x="827379" y="1414259"/>
                  </a:lnTo>
                  <a:lnTo>
                    <a:pt x="826604" y="1411312"/>
                  </a:lnTo>
                  <a:lnTo>
                    <a:pt x="827379" y="1408379"/>
                  </a:lnTo>
                  <a:lnTo>
                    <a:pt x="829500" y="1406296"/>
                  </a:lnTo>
                  <a:lnTo>
                    <a:pt x="832497" y="1405547"/>
                  </a:lnTo>
                  <a:lnTo>
                    <a:pt x="836625" y="1407198"/>
                  </a:lnTo>
                  <a:lnTo>
                    <a:pt x="837514" y="1406296"/>
                  </a:lnTo>
                  <a:lnTo>
                    <a:pt x="836498" y="1405547"/>
                  </a:lnTo>
                  <a:lnTo>
                    <a:pt x="835317" y="1404747"/>
                  </a:lnTo>
                  <a:lnTo>
                    <a:pt x="832459" y="1404226"/>
                  </a:lnTo>
                  <a:lnTo>
                    <a:pt x="828725" y="1405140"/>
                  </a:lnTo>
                  <a:lnTo>
                    <a:pt x="826096" y="1407680"/>
                  </a:lnTo>
                  <a:lnTo>
                    <a:pt x="825157" y="1411312"/>
                  </a:lnTo>
                  <a:lnTo>
                    <a:pt x="826096" y="1414932"/>
                  </a:lnTo>
                  <a:lnTo>
                    <a:pt x="828713" y="1417472"/>
                  </a:lnTo>
                  <a:lnTo>
                    <a:pt x="832434" y="1418386"/>
                  </a:lnTo>
                  <a:lnTo>
                    <a:pt x="835317" y="1417866"/>
                  </a:lnTo>
                  <a:lnTo>
                    <a:pt x="836460" y="1417091"/>
                  </a:lnTo>
                  <a:lnTo>
                    <a:pt x="837552" y="1416354"/>
                  </a:lnTo>
                  <a:close/>
                </a:path>
                <a:path w="2839720" h="1541145">
                  <a:moveTo>
                    <a:pt x="840905" y="122288"/>
                  </a:moveTo>
                  <a:lnTo>
                    <a:pt x="840041" y="121412"/>
                  </a:lnTo>
                  <a:lnTo>
                    <a:pt x="836206" y="122974"/>
                  </a:lnTo>
                  <a:lnTo>
                    <a:pt x="833462" y="122288"/>
                  </a:lnTo>
                  <a:lnTo>
                    <a:pt x="832523" y="121412"/>
                  </a:lnTo>
                  <a:lnTo>
                    <a:pt x="831430" y="120345"/>
                  </a:lnTo>
                  <a:lnTo>
                    <a:pt x="830732" y="117602"/>
                  </a:lnTo>
                  <a:lnTo>
                    <a:pt x="831430" y="114871"/>
                  </a:lnTo>
                  <a:lnTo>
                    <a:pt x="833412" y="112941"/>
                  </a:lnTo>
                  <a:lnTo>
                    <a:pt x="836206" y="112242"/>
                  </a:lnTo>
                  <a:lnTo>
                    <a:pt x="840041" y="113766"/>
                  </a:lnTo>
                  <a:lnTo>
                    <a:pt x="840867" y="112941"/>
                  </a:lnTo>
                  <a:lnTo>
                    <a:pt x="839914" y="112242"/>
                  </a:lnTo>
                  <a:lnTo>
                    <a:pt x="838835" y="111506"/>
                  </a:lnTo>
                  <a:lnTo>
                    <a:pt x="836168" y="111023"/>
                  </a:lnTo>
                  <a:lnTo>
                    <a:pt x="832688" y="111861"/>
                  </a:lnTo>
                  <a:lnTo>
                    <a:pt x="830262" y="114236"/>
                  </a:lnTo>
                  <a:lnTo>
                    <a:pt x="829386" y="117602"/>
                  </a:lnTo>
                  <a:lnTo>
                    <a:pt x="830262" y="120992"/>
                  </a:lnTo>
                  <a:lnTo>
                    <a:pt x="832688" y="123355"/>
                  </a:lnTo>
                  <a:lnTo>
                    <a:pt x="836142" y="124193"/>
                  </a:lnTo>
                  <a:lnTo>
                    <a:pt x="838822" y="123698"/>
                  </a:lnTo>
                  <a:lnTo>
                    <a:pt x="839889" y="122974"/>
                  </a:lnTo>
                  <a:lnTo>
                    <a:pt x="840905" y="122288"/>
                  </a:lnTo>
                  <a:close/>
                </a:path>
                <a:path w="2839720" h="1541145">
                  <a:moveTo>
                    <a:pt x="852792" y="1411312"/>
                  </a:moveTo>
                  <a:lnTo>
                    <a:pt x="851827" y="1407693"/>
                  </a:lnTo>
                  <a:lnTo>
                    <a:pt x="851319" y="1407198"/>
                  </a:lnTo>
                  <a:lnTo>
                    <a:pt x="851319" y="1411312"/>
                  </a:lnTo>
                  <a:lnTo>
                    <a:pt x="850569" y="1414259"/>
                  </a:lnTo>
                  <a:lnTo>
                    <a:pt x="848474" y="1416342"/>
                  </a:lnTo>
                  <a:lnTo>
                    <a:pt x="845502" y="1417091"/>
                  </a:lnTo>
                  <a:lnTo>
                    <a:pt x="842505" y="1416342"/>
                  </a:lnTo>
                  <a:lnTo>
                    <a:pt x="840384" y="1414259"/>
                  </a:lnTo>
                  <a:lnTo>
                    <a:pt x="839622" y="1411312"/>
                  </a:lnTo>
                  <a:lnTo>
                    <a:pt x="840384" y="1408366"/>
                  </a:lnTo>
                  <a:lnTo>
                    <a:pt x="842505" y="1406296"/>
                  </a:lnTo>
                  <a:lnTo>
                    <a:pt x="845502" y="1405547"/>
                  </a:lnTo>
                  <a:lnTo>
                    <a:pt x="848474" y="1406296"/>
                  </a:lnTo>
                  <a:lnTo>
                    <a:pt x="850569" y="1408366"/>
                  </a:lnTo>
                  <a:lnTo>
                    <a:pt x="851319" y="1411312"/>
                  </a:lnTo>
                  <a:lnTo>
                    <a:pt x="851319" y="1407198"/>
                  </a:lnTo>
                  <a:lnTo>
                    <a:pt x="849642" y="1405547"/>
                  </a:lnTo>
                  <a:lnTo>
                    <a:pt x="849236" y="1405153"/>
                  </a:lnTo>
                  <a:lnTo>
                    <a:pt x="845502" y="1404226"/>
                  </a:lnTo>
                  <a:lnTo>
                    <a:pt x="841743" y="1405153"/>
                  </a:lnTo>
                  <a:lnTo>
                    <a:pt x="839114" y="1407693"/>
                  </a:lnTo>
                  <a:lnTo>
                    <a:pt x="838174" y="1411312"/>
                  </a:lnTo>
                  <a:lnTo>
                    <a:pt x="839127" y="1414932"/>
                  </a:lnTo>
                  <a:lnTo>
                    <a:pt x="841362" y="1417091"/>
                  </a:lnTo>
                  <a:lnTo>
                    <a:pt x="841794" y="1417472"/>
                  </a:lnTo>
                  <a:lnTo>
                    <a:pt x="845502" y="1418386"/>
                  </a:lnTo>
                  <a:lnTo>
                    <a:pt x="849223" y="1417472"/>
                  </a:lnTo>
                  <a:lnTo>
                    <a:pt x="849617" y="1417091"/>
                  </a:lnTo>
                  <a:lnTo>
                    <a:pt x="851827" y="1414932"/>
                  </a:lnTo>
                  <a:lnTo>
                    <a:pt x="852792" y="1411312"/>
                  </a:lnTo>
                  <a:close/>
                </a:path>
                <a:path w="2839720" h="1541145">
                  <a:moveTo>
                    <a:pt x="855078" y="117602"/>
                  </a:moveTo>
                  <a:lnTo>
                    <a:pt x="854202" y="114249"/>
                  </a:lnTo>
                  <a:lnTo>
                    <a:pt x="853706" y="113779"/>
                  </a:lnTo>
                  <a:lnTo>
                    <a:pt x="853706" y="117602"/>
                  </a:lnTo>
                  <a:lnTo>
                    <a:pt x="853008" y="120357"/>
                  </a:lnTo>
                  <a:lnTo>
                    <a:pt x="851065" y="122275"/>
                  </a:lnTo>
                  <a:lnTo>
                    <a:pt x="848283" y="122974"/>
                  </a:lnTo>
                  <a:lnTo>
                    <a:pt x="845502" y="122275"/>
                  </a:lnTo>
                  <a:lnTo>
                    <a:pt x="843546" y="120357"/>
                  </a:lnTo>
                  <a:lnTo>
                    <a:pt x="842822" y="117602"/>
                  </a:lnTo>
                  <a:lnTo>
                    <a:pt x="843546" y="114858"/>
                  </a:lnTo>
                  <a:lnTo>
                    <a:pt x="845502" y="112941"/>
                  </a:lnTo>
                  <a:lnTo>
                    <a:pt x="848283" y="112242"/>
                  </a:lnTo>
                  <a:lnTo>
                    <a:pt x="851065" y="112941"/>
                  </a:lnTo>
                  <a:lnTo>
                    <a:pt x="853008" y="114858"/>
                  </a:lnTo>
                  <a:lnTo>
                    <a:pt x="853706" y="117602"/>
                  </a:lnTo>
                  <a:lnTo>
                    <a:pt x="853706" y="113779"/>
                  </a:lnTo>
                  <a:lnTo>
                    <a:pt x="852131" y="112242"/>
                  </a:lnTo>
                  <a:lnTo>
                    <a:pt x="851763" y="111874"/>
                  </a:lnTo>
                  <a:lnTo>
                    <a:pt x="848283" y="111023"/>
                  </a:lnTo>
                  <a:lnTo>
                    <a:pt x="844791" y="111874"/>
                  </a:lnTo>
                  <a:lnTo>
                    <a:pt x="842365" y="114249"/>
                  </a:lnTo>
                  <a:lnTo>
                    <a:pt x="841489" y="117602"/>
                  </a:lnTo>
                  <a:lnTo>
                    <a:pt x="842378" y="120992"/>
                  </a:lnTo>
                  <a:lnTo>
                    <a:pt x="844410" y="122974"/>
                  </a:lnTo>
                  <a:lnTo>
                    <a:pt x="844842" y="123355"/>
                  </a:lnTo>
                  <a:lnTo>
                    <a:pt x="848283" y="124193"/>
                  </a:lnTo>
                  <a:lnTo>
                    <a:pt x="851750" y="123355"/>
                  </a:lnTo>
                  <a:lnTo>
                    <a:pt x="852144" y="122974"/>
                  </a:lnTo>
                  <a:lnTo>
                    <a:pt x="854202" y="120992"/>
                  </a:lnTo>
                  <a:lnTo>
                    <a:pt x="855078" y="117602"/>
                  </a:lnTo>
                  <a:close/>
                </a:path>
                <a:path w="2839720" h="1541145">
                  <a:moveTo>
                    <a:pt x="857110" y="119405"/>
                  </a:moveTo>
                  <a:lnTo>
                    <a:pt x="855776" y="119405"/>
                  </a:lnTo>
                  <a:lnTo>
                    <a:pt x="856399" y="119888"/>
                  </a:lnTo>
                  <a:lnTo>
                    <a:pt x="857110" y="119405"/>
                  </a:lnTo>
                  <a:close/>
                </a:path>
                <a:path w="2839720" h="1541145">
                  <a:moveTo>
                    <a:pt x="860310" y="1419377"/>
                  </a:moveTo>
                  <a:lnTo>
                    <a:pt x="855421" y="1419377"/>
                  </a:lnTo>
                  <a:lnTo>
                    <a:pt x="858354" y="1416761"/>
                  </a:lnTo>
                  <a:lnTo>
                    <a:pt x="859586" y="1415415"/>
                  </a:lnTo>
                  <a:lnTo>
                    <a:pt x="859891" y="1414259"/>
                  </a:lnTo>
                  <a:lnTo>
                    <a:pt x="859701" y="1413764"/>
                  </a:lnTo>
                  <a:lnTo>
                    <a:pt x="859218" y="1412849"/>
                  </a:lnTo>
                  <a:lnTo>
                    <a:pt x="859078" y="1412570"/>
                  </a:lnTo>
                  <a:lnTo>
                    <a:pt x="856703" y="1411935"/>
                  </a:lnTo>
                  <a:lnTo>
                    <a:pt x="853300" y="1413243"/>
                  </a:lnTo>
                  <a:lnTo>
                    <a:pt x="853541" y="1413243"/>
                  </a:lnTo>
                  <a:lnTo>
                    <a:pt x="854214" y="1413764"/>
                  </a:lnTo>
                  <a:lnTo>
                    <a:pt x="855002" y="1413243"/>
                  </a:lnTo>
                  <a:lnTo>
                    <a:pt x="854341" y="1413243"/>
                  </a:lnTo>
                  <a:lnTo>
                    <a:pt x="856627" y="1412849"/>
                  </a:lnTo>
                  <a:lnTo>
                    <a:pt x="858291" y="1413243"/>
                  </a:lnTo>
                  <a:lnTo>
                    <a:pt x="858850" y="1414259"/>
                  </a:lnTo>
                  <a:lnTo>
                    <a:pt x="858570" y="1415148"/>
                  </a:lnTo>
                  <a:lnTo>
                    <a:pt x="857554" y="1416215"/>
                  </a:lnTo>
                  <a:lnTo>
                    <a:pt x="853782" y="1419567"/>
                  </a:lnTo>
                  <a:lnTo>
                    <a:pt x="853782" y="1420266"/>
                  </a:lnTo>
                  <a:lnTo>
                    <a:pt x="860310" y="1420266"/>
                  </a:lnTo>
                  <a:lnTo>
                    <a:pt x="860310" y="1419377"/>
                  </a:lnTo>
                  <a:close/>
                </a:path>
                <a:path w="2839720" h="1541145">
                  <a:moveTo>
                    <a:pt x="862063" y="125095"/>
                  </a:moveTo>
                  <a:lnTo>
                    <a:pt x="857516" y="125095"/>
                  </a:lnTo>
                  <a:lnTo>
                    <a:pt x="860259" y="122682"/>
                  </a:lnTo>
                  <a:lnTo>
                    <a:pt x="861402" y="121412"/>
                  </a:lnTo>
                  <a:lnTo>
                    <a:pt x="861682" y="120345"/>
                  </a:lnTo>
                  <a:lnTo>
                    <a:pt x="861491" y="119888"/>
                  </a:lnTo>
                  <a:lnTo>
                    <a:pt x="860933" y="118783"/>
                  </a:lnTo>
                  <a:lnTo>
                    <a:pt x="858697" y="118173"/>
                  </a:lnTo>
                  <a:lnTo>
                    <a:pt x="856475" y="119037"/>
                  </a:lnTo>
                  <a:lnTo>
                    <a:pt x="858647" y="119037"/>
                  </a:lnTo>
                  <a:lnTo>
                    <a:pt x="860183" y="119405"/>
                  </a:lnTo>
                  <a:lnTo>
                    <a:pt x="860691" y="120345"/>
                  </a:lnTo>
                  <a:lnTo>
                    <a:pt x="860450" y="121170"/>
                  </a:lnTo>
                  <a:lnTo>
                    <a:pt x="859523" y="122174"/>
                  </a:lnTo>
                  <a:lnTo>
                    <a:pt x="856005" y="125285"/>
                  </a:lnTo>
                  <a:lnTo>
                    <a:pt x="856005" y="125933"/>
                  </a:lnTo>
                  <a:lnTo>
                    <a:pt x="862063" y="125933"/>
                  </a:lnTo>
                  <a:lnTo>
                    <a:pt x="862063" y="125095"/>
                  </a:lnTo>
                  <a:close/>
                </a:path>
                <a:path w="2839720" h="1541145">
                  <a:moveTo>
                    <a:pt x="1024953" y="61201"/>
                  </a:moveTo>
                  <a:lnTo>
                    <a:pt x="1023378" y="60134"/>
                  </a:lnTo>
                  <a:lnTo>
                    <a:pt x="1021740" y="59029"/>
                  </a:lnTo>
                  <a:lnTo>
                    <a:pt x="1017727" y="58305"/>
                  </a:lnTo>
                  <a:lnTo>
                    <a:pt x="1015784" y="58305"/>
                  </a:lnTo>
                  <a:lnTo>
                    <a:pt x="1014044" y="58724"/>
                  </a:lnTo>
                  <a:lnTo>
                    <a:pt x="1012494" y="59588"/>
                  </a:lnTo>
                  <a:lnTo>
                    <a:pt x="1008837" y="63119"/>
                  </a:lnTo>
                  <a:lnTo>
                    <a:pt x="1007516" y="68211"/>
                  </a:lnTo>
                  <a:lnTo>
                    <a:pt x="1008837" y="73291"/>
                  </a:lnTo>
                  <a:lnTo>
                    <a:pt x="1012469" y="76847"/>
                  </a:lnTo>
                  <a:lnTo>
                    <a:pt x="1014031" y="77685"/>
                  </a:lnTo>
                  <a:lnTo>
                    <a:pt x="1015771" y="78117"/>
                  </a:lnTo>
                  <a:lnTo>
                    <a:pt x="1017701" y="78117"/>
                  </a:lnTo>
                  <a:lnTo>
                    <a:pt x="1022032" y="75514"/>
                  </a:lnTo>
                  <a:lnTo>
                    <a:pt x="1020114" y="76288"/>
                  </a:lnTo>
                  <a:lnTo>
                    <a:pt x="1017778" y="76288"/>
                  </a:lnTo>
                  <a:lnTo>
                    <a:pt x="1013625" y="75247"/>
                  </a:lnTo>
                  <a:lnTo>
                    <a:pt x="1012253" y="73939"/>
                  </a:lnTo>
                  <a:lnTo>
                    <a:pt x="1010615" y="72326"/>
                  </a:lnTo>
                  <a:lnTo>
                    <a:pt x="1009548" y="68211"/>
                  </a:lnTo>
                  <a:lnTo>
                    <a:pt x="1010615" y="64084"/>
                  </a:lnTo>
                  <a:lnTo>
                    <a:pt x="1013574" y="61201"/>
                  </a:lnTo>
                  <a:lnTo>
                    <a:pt x="1017778" y="60134"/>
                  </a:lnTo>
                  <a:lnTo>
                    <a:pt x="1020102" y="60134"/>
                  </a:lnTo>
                  <a:lnTo>
                    <a:pt x="1022019" y="60909"/>
                  </a:lnTo>
                  <a:lnTo>
                    <a:pt x="1023543" y="62445"/>
                  </a:lnTo>
                  <a:lnTo>
                    <a:pt x="1024801" y="61201"/>
                  </a:lnTo>
                  <a:lnTo>
                    <a:pt x="1024953" y="61201"/>
                  </a:lnTo>
                  <a:close/>
                </a:path>
                <a:path w="2839720" h="1541145">
                  <a:moveTo>
                    <a:pt x="1046149" y="68211"/>
                  </a:moveTo>
                  <a:lnTo>
                    <a:pt x="1044841" y="63144"/>
                  </a:lnTo>
                  <a:lnTo>
                    <a:pt x="1044117" y="62445"/>
                  </a:lnTo>
                  <a:lnTo>
                    <a:pt x="1044117" y="68211"/>
                  </a:lnTo>
                  <a:lnTo>
                    <a:pt x="1043063" y="72351"/>
                  </a:lnTo>
                  <a:lnTo>
                    <a:pt x="1040117" y="75247"/>
                  </a:lnTo>
                  <a:lnTo>
                    <a:pt x="1035951" y="76288"/>
                  </a:lnTo>
                  <a:lnTo>
                    <a:pt x="1031760" y="75247"/>
                  </a:lnTo>
                  <a:lnTo>
                    <a:pt x="1028814" y="72351"/>
                  </a:lnTo>
                  <a:lnTo>
                    <a:pt x="1027747" y="68211"/>
                  </a:lnTo>
                  <a:lnTo>
                    <a:pt x="1028814" y="64084"/>
                  </a:lnTo>
                  <a:lnTo>
                    <a:pt x="1031760" y="61175"/>
                  </a:lnTo>
                  <a:lnTo>
                    <a:pt x="1035951" y="60134"/>
                  </a:lnTo>
                  <a:lnTo>
                    <a:pt x="1040117" y="61175"/>
                  </a:lnTo>
                  <a:lnTo>
                    <a:pt x="1043063" y="64084"/>
                  </a:lnTo>
                  <a:lnTo>
                    <a:pt x="1044117" y="68211"/>
                  </a:lnTo>
                  <a:lnTo>
                    <a:pt x="1044117" y="62445"/>
                  </a:lnTo>
                  <a:lnTo>
                    <a:pt x="1041742" y="60134"/>
                  </a:lnTo>
                  <a:lnTo>
                    <a:pt x="1041184" y="59601"/>
                  </a:lnTo>
                  <a:lnTo>
                    <a:pt x="1039647" y="58737"/>
                  </a:lnTo>
                  <a:lnTo>
                    <a:pt x="1037882" y="58305"/>
                  </a:lnTo>
                  <a:lnTo>
                    <a:pt x="1034021" y="58305"/>
                  </a:lnTo>
                  <a:lnTo>
                    <a:pt x="1032268" y="58737"/>
                  </a:lnTo>
                  <a:lnTo>
                    <a:pt x="1030706" y="59601"/>
                  </a:lnTo>
                  <a:lnTo>
                    <a:pt x="1027023" y="63144"/>
                  </a:lnTo>
                  <a:lnTo>
                    <a:pt x="1025715" y="68211"/>
                  </a:lnTo>
                  <a:lnTo>
                    <a:pt x="1027036" y="73291"/>
                  </a:lnTo>
                  <a:lnTo>
                    <a:pt x="1030757" y="76847"/>
                  </a:lnTo>
                  <a:lnTo>
                    <a:pt x="1032319" y="77685"/>
                  </a:lnTo>
                  <a:lnTo>
                    <a:pt x="1034021" y="78117"/>
                  </a:lnTo>
                  <a:lnTo>
                    <a:pt x="1037882" y="78117"/>
                  </a:lnTo>
                  <a:lnTo>
                    <a:pt x="1039622" y="77685"/>
                  </a:lnTo>
                  <a:lnTo>
                    <a:pt x="1041171" y="76847"/>
                  </a:lnTo>
                  <a:lnTo>
                    <a:pt x="1041742" y="76288"/>
                  </a:lnTo>
                  <a:lnTo>
                    <a:pt x="1044829" y="73291"/>
                  </a:lnTo>
                  <a:lnTo>
                    <a:pt x="1046149" y="68211"/>
                  </a:lnTo>
                  <a:close/>
                </a:path>
                <a:path w="2839720" h="1541145">
                  <a:moveTo>
                    <a:pt x="1056690" y="79489"/>
                  </a:moveTo>
                  <a:lnTo>
                    <a:pt x="1049845" y="79489"/>
                  </a:lnTo>
                  <a:lnTo>
                    <a:pt x="1053960" y="75831"/>
                  </a:lnTo>
                  <a:lnTo>
                    <a:pt x="1055674" y="73939"/>
                  </a:lnTo>
                  <a:lnTo>
                    <a:pt x="1056106" y="72326"/>
                  </a:lnTo>
                  <a:lnTo>
                    <a:pt x="1055814" y="71628"/>
                  </a:lnTo>
                  <a:lnTo>
                    <a:pt x="1055166" y="70358"/>
                  </a:lnTo>
                  <a:lnTo>
                    <a:pt x="1054963" y="69964"/>
                  </a:lnTo>
                  <a:lnTo>
                    <a:pt x="1051623" y="69075"/>
                  </a:lnTo>
                  <a:lnTo>
                    <a:pt x="1049578" y="69075"/>
                  </a:lnTo>
                  <a:lnTo>
                    <a:pt x="1048067" y="69659"/>
                  </a:lnTo>
                  <a:lnTo>
                    <a:pt x="1047038" y="70904"/>
                  </a:lnTo>
                  <a:lnTo>
                    <a:pt x="1047229" y="70904"/>
                  </a:lnTo>
                  <a:lnTo>
                    <a:pt x="1048143" y="71628"/>
                  </a:lnTo>
                  <a:lnTo>
                    <a:pt x="1049248" y="70904"/>
                  </a:lnTo>
                  <a:lnTo>
                    <a:pt x="1048296" y="70904"/>
                  </a:lnTo>
                  <a:lnTo>
                    <a:pt x="1051534" y="70358"/>
                  </a:lnTo>
                  <a:lnTo>
                    <a:pt x="1053871" y="70904"/>
                  </a:lnTo>
                  <a:lnTo>
                    <a:pt x="1054620" y="72326"/>
                  </a:lnTo>
                  <a:lnTo>
                    <a:pt x="1054252" y="73571"/>
                  </a:lnTo>
                  <a:lnTo>
                    <a:pt x="1052842" y="75082"/>
                  </a:lnTo>
                  <a:lnTo>
                    <a:pt x="1047559" y="79768"/>
                  </a:lnTo>
                  <a:lnTo>
                    <a:pt x="1047559" y="80746"/>
                  </a:lnTo>
                  <a:lnTo>
                    <a:pt x="1056690" y="80746"/>
                  </a:lnTo>
                  <a:lnTo>
                    <a:pt x="1056690" y="79489"/>
                  </a:lnTo>
                  <a:close/>
                </a:path>
                <a:path w="2839720" h="1541145">
                  <a:moveTo>
                    <a:pt x="1242720" y="15849"/>
                  </a:moveTo>
                  <a:lnTo>
                    <a:pt x="1241844" y="14960"/>
                  </a:lnTo>
                  <a:lnTo>
                    <a:pt x="1237996" y="16535"/>
                  </a:lnTo>
                  <a:lnTo>
                    <a:pt x="1235290" y="15849"/>
                  </a:lnTo>
                  <a:lnTo>
                    <a:pt x="1234300" y="14960"/>
                  </a:lnTo>
                  <a:lnTo>
                    <a:pt x="1233195" y="13893"/>
                  </a:lnTo>
                  <a:lnTo>
                    <a:pt x="1232471" y="11125"/>
                  </a:lnTo>
                  <a:lnTo>
                    <a:pt x="1233195" y="8369"/>
                  </a:lnTo>
                  <a:lnTo>
                    <a:pt x="1235189" y="6426"/>
                  </a:lnTo>
                  <a:lnTo>
                    <a:pt x="1237996" y="5715"/>
                  </a:lnTo>
                  <a:lnTo>
                    <a:pt x="1241844" y="7264"/>
                  </a:lnTo>
                  <a:lnTo>
                    <a:pt x="1242695" y="6426"/>
                  </a:lnTo>
                  <a:lnTo>
                    <a:pt x="1241742" y="5715"/>
                  </a:lnTo>
                  <a:lnTo>
                    <a:pt x="1240650" y="4965"/>
                  </a:lnTo>
                  <a:lnTo>
                    <a:pt x="1237957" y="4495"/>
                  </a:lnTo>
                  <a:lnTo>
                    <a:pt x="1234452" y="5346"/>
                  </a:lnTo>
                  <a:lnTo>
                    <a:pt x="1232001" y="7721"/>
                  </a:lnTo>
                  <a:lnTo>
                    <a:pt x="1231125" y="11125"/>
                  </a:lnTo>
                  <a:lnTo>
                    <a:pt x="1232001" y="14528"/>
                  </a:lnTo>
                  <a:lnTo>
                    <a:pt x="1234452" y="16903"/>
                  </a:lnTo>
                  <a:lnTo>
                    <a:pt x="1237945" y="17767"/>
                  </a:lnTo>
                  <a:lnTo>
                    <a:pt x="1240637" y="17272"/>
                  </a:lnTo>
                  <a:lnTo>
                    <a:pt x="1241717" y="16535"/>
                  </a:lnTo>
                  <a:lnTo>
                    <a:pt x="1242720" y="15849"/>
                  </a:lnTo>
                  <a:close/>
                </a:path>
                <a:path w="2839720" h="1541145">
                  <a:moveTo>
                    <a:pt x="1256995" y="11125"/>
                  </a:moveTo>
                  <a:lnTo>
                    <a:pt x="1256118" y="7734"/>
                  </a:lnTo>
                  <a:lnTo>
                    <a:pt x="1255610" y="7251"/>
                  </a:lnTo>
                  <a:lnTo>
                    <a:pt x="1255610" y="11125"/>
                  </a:lnTo>
                  <a:lnTo>
                    <a:pt x="1254912" y="13906"/>
                  </a:lnTo>
                  <a:lnTo>
                    <a:pt x="1252943" y="15836"/>
                  </a:lnTo>
                  <a:lnTo>
                    <a:pt x="1250149" y="16535"/>
                  </a:lnTo>
                  <a:lnTo>
                    <a:pt x="1247355" y="15836"/>
                  </a:lnTo>
                  <a:lnTo>
                    <a:pt x="1245374" y="13906"/>
                  </a:lnTo>
                  <a:lnTo>
                    <a:pt x="1244663" y="11125"/>
                  </a:lnTo>
                  <a:lnTo>
                    <a:pt x="1245374" y="8356"/>
                  </a:lnTo>
                  <a:lnTo>
                    <a:pt x="1247355" y="6413"/>
                  </a:lnTo>
                  <a:lnTo>
                    <a:pt x="1250149" y="5715"/>
                  </a:lnTo>
                  <a:lnTo>
                    <a:pt x="1252943" y="6413"/>
                  </a:lnTo>
                  <a:lnTo>
                    <a:pt x="1254912" y="8356"/>
                  </a:lnTo>
                  <a:lnTo>
                    <a:pt x="1255610" y="11125"/>
                  </a:lnTo>
                  <a:lnTo>
                    <a:pt x="1255610" y="7251"/>
                  </a:lnTo>
                  <a:lnTo>
                    <a:pt x="1254036" y="5715"/>
                  </a:lnTo>
                  <a:lnTo>
                    <a:pt x="1253667" y="5359"/>
                  </a:lnTo>
                  <a:lnTo>
                    <a:pt x="1250149" y="4495"/>
                  </a:lnTo>
                  <a:lnTo>
                    <a:pt x="1246644" y="5359"/>
                  </a:lnTo>
                  <a:lnTo>
                    <a:pt x="1244180" y="7734"/>
                  </a:lnTo>
                  <a:lnTo>
                    <a:pt x="1243304" y="11125"/>
                  </a:lnTo>
                  <a:lnTo>
                    <a:pt x="1244193" y="14528"/>
                  </a:lnTo>
                  <a:lnTo>
                    <a:pt x="1246276" y="16535"/>
                  </a:lnTo>
                  <a:lnTo>
                    <a:pt x="1246695" y="16903"/>
                  </a:lnTo>
                  <a:lnTo>
                    <a:pt x="1250149" y="17767"/>
                  </a:lnTo>
                  <a:lnTo>
                    <a:pt x="1253655" y="16903"/>
                  </a:lnTo>
                  <a:lnTo>
                    <a:pt x="1254036" y="16535"/>
                  </a:lnTo>
                  <a:lnTo>
                    <a:pt x="1256106" y="14528"/>
                  </a:lnTo>
                  <a:lnTo>
                    <a:pt x="1256995" y="11125"/>
                  </a:lnTo>
                  <a:close/>
                </a:path>
                <a:path w="2839720" h="1541145">
                  <a:moveTo>
                    <a:pt x="1259078" y="12928"/>
                  </a:moveTo>
                  <a:lnTo>
                    <a:pt x="1257706" y="12928"/>
                  </a:lnTo>
                  <a:lnTo>
                    <a:pt x="1258328" y="13411"/>
                  </a:lnTo>
                  <a:lnTo>
                    <a:pt x="1259078" y="12928"/>
                  </a:lnTo>
                  <a:close/>
                </a:path>
                <a:path w="2839720" h="1541145">
                  <a:moveTo>
                    <a:pt x="1264031" y="18669"/>
                  </a:moveTo>
                  <a:lnTo>
                    <a:pt x="1259459" y="18669"/>
                  </a:lnTo>
                  <a:lnTo>
                    <a:pt x="1262214" y="16230"/>
                  </a:lnTo>
                  <a:lnTo>
                    <a:pt x="1263357" y="14960"/>
                  </a:lnTo>
                  <a:lnTo>
                    <a:pt x="1263650" y="13893"/>
                  </a:lnTo>
                  <a:lnTo>
                    <a:pt x="1263459" y="13411"/>
                  </a:lnTo>
                  <a:lnTo>
                    <a:pt x="1262888" y="12306"/>
                  </a:lnTo>
                  <a:lnTo>
                    <a:pt x="1260652" y="11709"/>
                  </a:lnTo>
                  <a:lnTo>
                    <a:pt x="1258455" y="12560"/>
                  </a:lnTo>
                  <a:lnTo>
                    <a:pt x="1260589" y="12560"/>
                  </a:lnTo>
                  <a:lnTo>
                    <a:pt x="1262151" y="12928"/>
                  </a:lnTo>
                  <a:lnTo>
                    <a:pt x="1262659" y="13893"/>
                  </a:lnTo>
                  <a:lnTo>
                    <a:pt x="1262405" y="14719"/>
                  </a:lnTo>
                  <a:lnTo>
                    <a:pt x="1261465" y="15735"/>
                  </a:lnTo>
                  <a:lnTo>
                    <a:pt x="1257909" y="18872"/>
                  </a:lnTo>
                  <a:lnTo>
                    <a:pt x="1257909" y="19519"/>
                  </a:lnTo>
                  <a:lnTo>
                    <a:pt x="1264031" y="19519"/>
                  </a:lnTo>
                  <a:lnTo>
                    <a:pt x="1264031" y="18669"/>
                  </a:lnTo>
                  <a:close/>
                </a:path>
                <a:path w="2839720" h="1541145">
                  <a:moveTo>
                    <a:pt x="1330693" y="1448244"/>
                  </a:moveTo>
                  <a:lnTo>
                    <a:pt x="1328686" y="1446872"/>
                  </a:lnTo>
                  <a:lnTo>
                    <a:pt x="1326565" y="1445425"/>
                  </a:lnTo>
                  <a:lnTo>
                    <a:pt x="1321346" y="1444485"/>
                  </a:lnTo>
                  <a:lnTo>
                    <a:pt x="1318831" y="1444485"/>
                  </a:lnTo>
                  <a:lnTo>
                    <a:pt x="1308074" y="1454924"/>
                  </a:lnTo>
                  <a:lnTo>
                    <a:pt x="1308074" y="1459814"/>
                  </a:lnTo>
                  <a:lnTo>
                    <a:pt x="1318806" y="1470253"/>
                  </a:lnTo>
                  <a:lnTo>
                    <a:pt x="1321308" y="1470253"/>
                  </a:lnTo>
                  <a:lnTo>
                    <a:pt x="1326959" y="1466850"/>
                  </a:lnTo>
                  <a:lnTo>
                    <a:pt x="1324470" y="1467853"/>
                  </a:lnTo>
                  <a:lnTo>
                    <a:pt x="1319415" y="1467853"/>
                  </a:lnTo>
                  <a:lnTo>
                    <a:pt x="1317904" y="1467472"/>
                  </a:lnTo>
                  <a:lnTo>
                    <a:pt x="1317739" y="1467472"/>
                  </a:lnTo>
                  <a:lnTo>
                    <a:pt x="1310830" y="1459814"/>
                  </a:lnTo>
                  <a:lnTo>
                    <a:pt x="1310830" y="1454924"/>
                  </a:lnTo>
                  <a:lnTo>
                    <a:pt x="1319415" y="1446872"/>
                  </a:lnTo>
                  <a:lnTo>
                    <a:pt x="1324432" y="1446872"/>
                  </a:lnTo>
                  <a:lnTo>
                    <a:pt x="1326934" y="1447876"/>
                  </a:lnTo>
                  <a:lnTo>
                    <a:pt x="1328915" y="1449870"/>
                  </a:lnTo>
                  <a:lnTo>
                    <a:pt x="1330540" y="1448244"/>
                  </a:lnTo>
                  <a:lnTo>
                    <a:pt x="1330693" y="1448244"/>
                  </a:lnTo>
                  <a:close/>
                </a:path>
                <a:path w="2839720" h="1541145">
                  <a:moveTo>
                    <a:pt x="1333487" y="141732"/>
                  </a:moveTo>
                  <a:lnTo>
                    <a:pt x="1332141" y="140385"/>
                  </a:lnTo>
                  <a:lnTo>
                    <a:pt x="1330591" y="141986"/>
                  </a:lnTo>
                  <a:lnTo>
                    <a:pt x="1328610" y="142786"/>
                  </a:lnTo>
                  <a:lnTo>
                    <a:pt x="1326210" y="142786"/>
                  </a:lnTo>
                  <a:lnTo>
                    <a:pt x="1322057" y="141732"/>
                  </a:lnTo>
                  <a:lnTo>
                    <a:pt x="1320558" y="140385"/>
                  </a:lnTo>
                  <a:lnTo>
                    <a:pt x="1318844" y="138722"/>
                  </a:lnTo>
                  <a:lnTo>
                    <a:pt x="1317752" y="134493"/>
                  </a:lnTo>
                  <a:lnTo>
                    <a:pt x="1318844" y="130251"/>
                  </a:lnTo>
                  <a:lnTo>
                    <a:pt x="1321904" y="127279"/>
                  </a:lnTo>
                  <a:lnTo>
                    <a:pt x="1326210" y="126199"/>
                  </a:lnTo>
                  <a:lnTo>
                    <a:pt x="1328610" y="126199"/>
                  </a:lnTo>
                  <a:lnTo>
                    <a:pt x="1330579" y="126987"/>
                  </a:lnTo>
                  <a:lnTo>
                    <a:pt x="1332141" y="128562"/>
                  </a:lnTo>
                  <a:lnTo>
                    <a:pt x="1333436" y="127279"/>
                  </a:lnTo>
                  <a:lnTo>
                    <a:pt x="1333131" y="126987"/>
                  </a:lnTo>
                  <a:lnTo>
                    <a:pt x="1331976" y="126199"/>
                  </a:lnTo>
                  <a:lnTo>
                    <a:pt x="1330286" y="125044"/>
                  </a:lnTo>
                  <a:lnTo>
                    <a:pt x="1326159" y="124320"/>
                  </a:lnTo>
                  <a:lnTo>
                    <a:pt x="1324165" y="124320"/>
                  </a:lnTo>
                  <a:lnTo>
                    <a:pt x="1315669" y="132575"/>
                  </a:lnTo>
                  <a:lnTo>
                    <a:pt x="1315669" y="136423"/>
                  </a:lnTo>
                  <a:lnTo>
                    <a:pt x="1324152" y="144678"/>
                  </a:lnTo>
                  <a:lnTo>
                    <a:pt x="1326134" y="144678"/>
                  </a:lnTo>
                  <a:lnTo>
                    <a:pt x="1330261" y="143916"/>
                  </a:lnTo>
                  <a:lnTo>
                    <a:pt x="1331925" y="142786"/>
                  </a:lnTo>
                  <a:lnTo>
                    <a:pt x="1333487" y="141732"/>
                  </a:lnTo>
                  <a:close/>
                </a:path>
                <a:path w="2839720" h="1541145">
                  <a:moveTo>
                    <a:pt x="1336408" y="630237"/>
                  </a:moveTo>
                  <a:lnTo>
                    <a:pt x="1334808" y="629145"/>
                  </a:lnTo>
                  <a:lnTo>
                    <a:pt x="1333119" y="628002"/>
                  </a:lnTo>
                  <a:lnTo>
                    <a:pt x="1328991" y="627265"/>
                  </a:lnTo>
                  <a:lnTo>
                    <a:pt x="1326997" y="627265"/>
                  </a:lnTo>
                  <a:lnTo>
                    <a:pt x="1318501" y="635520"/>
                  </a:lnTo>
                  <a:lnTo>
                    <a:pt x="1318501" y="639381"/>
                  </a:lnTo>
                  <a:lnTo>
                    <a:pt x="1326984" y="647636"/>
                  </a:lnTo>
                  <a:lnTo>
                    <a:pt x="1328966" y="647636"/>
                  </a:lnTo>
                  <a:lnTo>
                    <a:pt x="1333423" y="644931"/>
                  </a:lnTo>
                  <a:lnTo>
                    <a:pt x="1331442" y="645731"/>
                  </a:lnTo>
                  <a:lnTo>
                    <a:pt x="1329042" y="645731"/>
                  </a:lnTo>
                  <a:lnTo>
                    <a:pt x="1324876" y="644677"/>
                  </a:lnTo>
                  <a:lnTo>
                    <a:pt x="1323378" y="643331"/>
                  </a:lnTo>
                  <a:lnTo>
                    <a:pt x="1321676" y="641667"/>
                  </a:lnTo>
                  <a:lnTo>
                    <a:pt x="1320571" y="637438"/>
                  </a:lnTo>
                  <a:lnTo>
                    <a:pt x="1321676" y="633196"/>
                  </a:lnTo>
                  <a:lnTo>
                    <a:pt x="1324724" y="630237"/>
                  </a:lnTo>
                  <a:lnTo>
                    <a:pt x="1329042" y="629145"/>
                  </a:lnTo>
                  <a:lnTo>
                    <a:pt x="1331429" y="629145"/>
                  </a:lnTo>
                  <a:lnTo>
                    <a:pt x="1333411" y="629932"/>
                  </a:lnTo>
                  <a:lnTo>
                    <a:pt x="1334960" y="631520"/>
                  </a:lnTo>
                  <a:lnTo>
                    <a:pt x="1336255" y="630237"/>
                  </a:lnTo>
                  <a:lnTo>
                    <a:pt x="1336408" y="630237"/>
                  </a:lnTo>
                  <a:close/>
                </a:path>
                <a:path w="2839720" h="1541145">
                  <a:moveTo>
                    <a:pt x="1347012" y="1186040"/>
                  </a:moveTo>
                  <a:lnTo>
                    <a:pt x="1345450" y="1184465"/>
                  </a:lnTo>
                  <a:lnTo>
                    <a:pt x="1343660" y="1186332"/>
                  </a:lnTo>
                  <a:lnTo>
                    <a:pt x="1341374" y="1187259"/>
                  </a:lnTo>
                  <a:lnTo>
                    <a:pt x="1338580" y="1187259"/>
                  </a:lnTo>
                  <a:lnTo>
                    <a:pt x="1333715" y="1186040"/>
                  </a:lnTo>
                  <a:lnTo>
                    <a:pt x="1331988" y="1184465"/>
                  </a:lnTo>
                  <a:lnTo>
                    <a:pt x="1330020" y="1182535"/>
                  </a:lnTo>
                  <a:lnTo>
                    <a:pt x="1328737" y="1177632"/>
                  </a:lnTo>
                  <a:lnTo>
                    <a:pt x="1330020" y="1172705"/>
                  </a:lnTo>
                  <a:lnTo>
                    <a:pt x="1333563" y="1169238"/>
                  </a:lnTo>
                  <a:lnTo>
                    <a:pt x="1338580" y="1167980"/>
                  </a:lnTo>
                  <a:lnTo>
                    <a:pt x="1341335" y="1167980"/>
                  </a:lnTo>
                  <a:lnTo>
                    <a:pt x="1343634" y="1168895"/>
                  </a:lnTo>
                  <a:lnTo>
                    <a:pt x="1345450" y="1170749"/>
                  </a:lnTo>
                  <a:lnTo>
                    <a:pt x="1346962" y="1169238"/>
                  </a:lnTo>
                  <a:lnTo>
                    <a:pt x="1346581" y="1168895"/>
                  </a:lnTo>
                  <a:lnTo>
                    <a:pt x="1345247" y="1167980"/>
                  </a:lnTo>
                  <a:lnTo>
                    <a:pt x="1343291" y="1166647"/>
                  </a:lnTo>
                  <a:lnTo>
                    <a:pt x="1338516" y="1165796"/>
                  </a:lnTo>
                  <a:lnTo>
                    <a:pt x="1336205" y="1165796"/>
                  </a:lnTo>
                  <a:lnTo>
                    <a:pt x="1326324" y="1175385"/>
                  </a:lnTo>
                  <a:lnTo>
                    <a:pt x="1326324" y="1179855"/>
                  </a:lnTo>
                  <a:lnTo>
                    <a:pt x="1336167" y="1189443"/>
                  </a:lnTo>
                  <a:lnTo>
                    <a:pt x="1338478" y="1189443"/>
                  </a:lnTo>
                  <a:lnTo>
                    <a:pt x="1343279" y="1188567"/>
                  </a:lnTo>
                  <a:lnTo>
                    <a:pt x="1345209" y="1187259"/>
                  </a:lnTo>
                  <a:lnTo>
                    <a:pt x="1347012" y="1186040"/>
                  </a:lnTo>
                  <a:close/>
                </a:path>
                <a:path w="2839720" h="1541145">
                  <a:moveTo>
                    <a:pt x="1355394" y="132575"/>
                  </a:moveTo>
                  <a:lnTo>
                    <a:pt x="1354937" y="130822"/>
                  </a:lnTo>
                  <a:lnTo>
                    <a:pt x="1354048" y="129286"/>
                  </a:lnTo>
                  <a:lnTo>
                    <a:pt x="1353286" y="128562"/>
                  </a:lnTo>
                  <a:lnTo>
                    <a:pt x="1353286" y="134493"/>
                  </a:lnTo>
                  <a:lnTo>
                    <a:pt x="1352194" y="138747"/>
                  </a:lnTo>
                  <a:lnTo>
                    <a:pt x="1349184" y="141719"/>
                  </a:lnTo>
                  <a:lnTo>
                    <a:pt x="1344904" y="142786"/>
                  </a:lnTo>
                  <a:lnTo>
                    <a:pt x="1340586" y="141719"/>
                  </a:lnTo>
                  <a:lnTo>
                    <a:pt x="1337564" y="138747"/>
                  </a:lnTo>
                  <a:lnTo>
                    <a:pt x="1336446" y="134493"/>
                  </a:lnTo>
                  <a:lnTo>
                    <a:pt x="1337564" y="130238"/>
                  </a:lnTo>
                  <a:lnTo>
                    <a:pt x="1340586" y="127266"/>
                  </a:lnTo>
                  <a:lnTo>
                    <a:pt x="1344904" y="126199"/>
                  </a:lnTo>
                  <a:lnTo>
                    <a:pt x="1349184" y="127266"/>
                  </a:lnTo>
                  <a:lnTo>
                    <a:pt x="1352194" y="130238"/>
                  </a:lnTo>
                  <a:lnTo>
                    <a:pt x="1353286" y="134493"/>
                  </a:lnTo>
                  <a:lnTo>
                    <a:pt x="1353286" y="128562"/>
                  </a:lnTo>
                  <a:lnTo>
                    <a:pt x="1350848" y="126199"/>
                  </a:lnTo>
                  <a:lnTo>
                    <a:pt x="1350251" y="125628"/>
                  </a:lnTo>
                  <a:lnTo>
                    <a:pt x="1348663" y="124739"/>
                  </a:lnTo>
                  <a:lnTo>
                    <a:pt x="1346873" y="124320"/>
                  </a:lnTo>
                  <a:lnTo>
                    <a:pt x="1342910" y="124320"/>
                  </a:lnTo>
                  <a:lnTo>
                    <a:pt x="1334376" y="132575"/>
                  </a:lnTo>
                  <a:lnTo>
                    <a:pt x="1334376" y="136423"/>
                  </a:lnTo>
                  <a:lnTo>
                    <a:pt x="1342910" y="144678"/>
                  </a:lnTo>
                  <a:lnTo>
                    <a:pt x="1346873" y="144678"/>
                  </a:lnTo>
                  <a:lnTo>
                    <a:pt x="1355394" y="136423"/>
                  </a:lnTo>
                  <a:lnTo>
                    <a:pt x="1355394" y="132575"/>
                  </a:lnTo>
                  <a:close/>
                </a:path>
                <a:path w="2839720" h="1541145">
                  <a:moveTo>
                    <a:pt x="1358226" y="635520"/>
                  </a:moveTo>
                  <a:lnTo>
                    <a:pt x="1357769" y="633780"/>
                  </a:lnTo>
                  <a:lnTo>
                    <a:pt x="1356868" y="632244"/>
                  </a:lnTo>
                  <a:lnTo>
                    <a:pt x="1356118" y="631532"/>
                  </a:lnTo>
                  <a:lnTo>
                    <a:pt x="1356118" y="637438"/>
                  </a:lnTo>
                  <a:lnTo>
                    <a:pt x="1355026" y="641692"/>
                  </a:lnTo>
                  <a:lnTo>
                    <a:pt x="1352016" y="644664"/>
                  </a:lnTo>
                  <a:lnTo>
                    <a:pt x="1347736" y="645731"/>
                  </a:lnTo>
                  <a:lnTo>
                    <a:pt x="1343418" y="644664"/>
                  </a:lnTo>
                  <a:lnTo>
                    <a:pt x="1340383" y="641692"/>
                  </a:lnTo>
                  <a:lnTo>
                    <a:pt x="1339291" y="637438"/>
                  </a:lnTo>
                  <a:lnTo>
                    <a:pt x="1340383" y="633196"/>
                  </a:lnTo>
                  <a:lnTo>
                    <a:pt x="1343418" y="630224"/>
                  </a:lnTo>
                  <a:lnTo>
                    <a:pt x="1347736" y="629145"/>
                  </a:lnTo>
                  <a:lnTo>
                    <a:pt x="1352016" y="630224"/>
                  </a:lnTo>
                  <a:lnTo>
                    <a:pt x="1355026" y="633196"/>
                  </a:lnTo>
                  <a:lnTo>
                    <a:pt x="1356118" y="637438"/>
                  </a:lnTo>
                  <a:lnTo>
                    <a:pt x="1356118" y="631532"/>
                  </a:lnTo>
                  <a:lnTo>
                    <a:pt x="1353654" y="629145"/>
                  </a:lnTo>
                  <a:lnTo>
                    <a:pt x="1353070" y="628586"/>
                  </a:lnTo>
                  <a:lnTo>
                    <a:pt x="1351495" y="627697"/>
                  </a:lnTo>
                  <a:lnTo>
                    <a:pt x="1349717" y="627265"/>
                  </a:lnTo>
                  <a:lnTo>
                    <a:pt x="1345742" y="627265"/>
                  </a:lnTo>
                  <a:lnTo>
                    <a:pt x="1337208" y="635520"/>
                  </a:lnTo>
                  <a:lnTo>
                    <a:pt x="1337208" y="639381"/>
                  </a:lnTo>
                  <a:lnTo>
                    <a:pt x="1345742" y="647636"/>
                  </a:lnTo>
                  <a:lnTo>
                    <a:pt x="1349717" y="647636"/>
                  </a:lnTo>
                  <a:lnTo>
                    <a:pt x="1358226" y="639381"/>
                  </a:lnTo>
                  <a:lnTo>
                    <a:pt x="1358226" y="635520"/>
                  </a:lnTo>
                  <a:close/>
                </a:path>
                <a:path w="2839720" h="1541145">
                  <a:moveTo>
                    <a:pt x="1358328" y="1454924"/>
                  </a:moveTo>
                  <a:lnTo>
                    <a:pt x="1357744" y="1452727"/>
                  </a:lnTo>
                  <a:lnTo>
                    <a:pt x="1355521" y="1448943"/>
                  </a:lnTo>
                  <a:lnTo>
                    <a:pt x="1355521" y="1454924"/>
                  </a:lnTo>
                  <a:lnTo>
                    <a:pt x="1355521" y="1459814"/>
                  </a:lnTo>
                  <a:lnTo>
                    <a:pt x="1355178" y="1461135"/>
                  </a:lnTo>
                  <a:lnTo>
                    <a:pt x="1354277" y="1462747"/>
                  </a:lnTo>
                  <a:lnTo>
                    <a:pt x="1350467" y="1466494"/>
                  </a:lnTo>
                  <a:lnTo>
                    <a:pt x="1348740" y="1467472"/>
                  </a:lnTo>
                  <a:lnTo>
                    <a:pt x="1348600" y="1467472"/>
                  </a:lnTo>
                  <a:lnTo>
                    <a:pt x="1347038" y="1467853"/>
                  </a:lnTo>
                  <a:lnTo>
                    <a:pt x="1343037" y="1467853"/>
                  </a:lnTo>
                  <a:lnTo>
                    <a:pt x="1341488" y="1467472"/>
                  </a:lnTo>
                  <a:lnTo>
                    <a:pt x="1341348" y="1467472"/>
                  </a:lnTo>
                  <a:lnTo>
                    <a:pt x="1339596" y="1466494"/>
                  </a:lnTo>
                  <a:lnTo>
                    <a:pt x="1335760" y="1462747"/>
                  </a:lnTo>
                  <a:lnTo>
                    <a:pt x="1334820" y="1461135"/>
                  </a:lnTo>
                  <a:lnTo>
                    <a:pt x="1334490" y="1459814"/>
                  </a:lnTo>
                  <a:lnTo>
                    <a:pt x="1334490" y="1454924"/>
                  </a:lnTo>
                  <a:lnTo>
                    <a:pt x="1343037" y="1446872"/>
                  </a:lnTo>
                  <a:lnTo>
                    <a:pt x="1347038" y="1446872"/>
                  </a:lnTo>
                  <a:lnTo>
                    <a:pt x="1355521" y="1454924"/>
                  </a:lnTo>
                  <a:lnTo>
                    <a:pt x="1355521" y="1448943"/>
                  </a:lnTo>
                  <a:lnTo>
                    <a:pt x="1347546" y="1444485"/>
                  </a:lnTo>
                  <a:lnTo>
                    <a:pt x="1342529" y="1444485"/>
                  </a:lnTo>
                  <a:lnTo>
                    <a:pt x="1331722" y="1454924"/>
                  </a:lnTo>
                  <a:lnTo>
                    <a:pt x="1331722" y="1459814"/>
                  </a:lnTo>
                  <a:lnTo>
                    <a:pt x="1342529" y="1470253"/>
                  </a:lnTo>
                  <a:lnTo>
                    <a:pt x="1347546" y="1470253"/>
                  </a:lnTo>
                  <a:lnTo>
                    <a:pt x="1349819" y="1469682"/>
                  </a:lnTo>
                  <a:lnTo>
                    <a:pt x="1353146" y="1467853"/>
                  </a:lnTo>
                  <a:lnTo>
                    <a:pt x="1353845" y="1467472"/>
                  </a:lnTo>
                  <a:lnTo>
                    <a:pt x="1355432" y="1465935"/>
                  </a:lnTo>
                  <a:lnTo>
                    <a:pt x="1357744" y="1461998"/>
                  </a:lnTo>
                  <a:lnTo>
                    <a:pt x="1358328" y="1459814"/>
                  </a:lnTo>
                  <a:lnTo>
                    <a:pt x="1358328" y="1454924"/>
                  </a:lnTo>
                  <a:close/>
                </a:path>
                <a:path w="2839720" h="1541145">
                  <a:moveTo>
                    <a:pt x="1366202" y="146075"/>
                  </a:moveTo>
                  <a:lnTo>
                    <a:pt x="1359166" y="146075"/>
                  </a:lnTo>
                  <a:lnTo>
                    <a:pt x="1363408" y="142328"/>
                  </a:lnTo>
                  <a:lnTo>
                    <a:pt x="1365148" y="140373"/>
                  </a:lnTo>
                  <a:lnTo>
                    <a:pt x="1365605" y="138722"/>
                  </a:lnTo>
                  <a:lnTo>
                    <a:pt x="1365300" y="137998"/>
                  </a:lnTo>
                  <a:lnTo>
                    <a:pt x="1364640" y="136690"/>
                  </a:lnTo>
                  <a:lnTo>
                    <a:pt x="1364437" y="136296"/>
                  </a:lnTo>
                  <a:lnTo>
                    <a:pt x="1360995" y="135382"/>
                  </a:lnTo>
                  <a:lnTo>
                    <a:pt x="1358900" y="135382"/>
                  </a:lnTo>
                  <a:lnTo>
                    <a:pt x="1357363" y="135978"/>
                  </a:lnTo>
                  <a:lnTo>
                    <a:pt x="1356296" y="137261"/>
                  </a:lnTo>
                  <a:lnTo>
                    <a:pt x="1356461" y="137261"/>
                  </a:lnTo>
                  <a:lnTo>
                    <a:pt x="1357426" y="137998"/>
                  </a:lnTo>
                  <a:lnTo>
                    <a:pt x="1358900" y="137033"/>
                  </a:lnTo>
                  <a:lnTo>
                    <a:pt x="1360906" y="136690"/>
                  </a:lnTo>
                  <a:lnTo>
                    <a:pt x="1363294" y="137261"/>
                  </a:lnTo>
                  <a:lnTo>
                    <a:pt x="1364081" y="138722"/>
                  </a:lnTo>
                  <a:lnTo>
                    <a:pt x="1363700" y="139992"/>
                  </a:lnTo>
                  <a:lnTo>
                    <a:pt x="1362252" y="141554"/>
                  </a:lnTo>
                  <a:lnTo>
                    <a:pt x="1356817" y="146354"/>
                  </a:lnTo>
                  <a:lnTo>
                    <a:pt x="1356817" y="147370"/>
                  </a:lnTo>
                  <a:lnTo>
                    <a:pt x="1366202" y="147370"/>
                  </a:lnTo>
                  <a:lnTo>
                    <a:pt x="1366202" y="146075"/>
                  </a:lnTo>
                  <a:close/>
                </a:path>
                <a:path w="2839720" h="1541145">
                  <a:moveTo>
                    <a:pt x="1369034" y="649033"/>
                  </a:moveTo>
                  <a:lnTo>
                    <a:pt x="1361998" y="649033"/>
                  </a:lnTo>
                  <a:lnTo>
                    <a:pt x="1366227" y="645274"/>
                  </a:lnTo>
                  <a:lnTo>
                    <a:pt x="1367980" y="643318"/>
                  </a:lnTo>
                  <a:lnTo>
                    <a:pt x="1368437" y="641667"/>
                  </a:lnTo>
                  <a:lnTo>
                    <a:pt x="1368132" y="640956"/>
                  </a:lnTo>
                  <a:lnTo>
                    <a:pt x="1367472" y="639648"/>
                  </a:lnTo>
                  <a:lnTo>
                    <a:pt x="1367256" y="639241"/>
                  </a:lnTo>
                  <a:lnTo>
                    <a:pt x="1363827" y="638327"/>
                  </a:lnTo>
                  <a:lnTo>
                    <a:pt x="1361732" y="638327"/>
                  </a:lnTo>
                  <a:lnTo>
                    <a:pt x="1360182" y="638937"/>
                  </a:lnTo>
                  <a:lnTo>
                    <a:pt x="1359115" y="640219"/>
                  </a:lnTo>
                  <a:lnTo>
                    <a:pt x="1359306" y="640219"/>
                  </a:lnTo>
                  <a:lnTo>
                    <a:pt x="1360246" y="640956"/>
                  </a:lnTo>
                  <a:lnTo>
                    <a:pt x="1361732" y="639991"/>
                  </a:lnTo>
                  <a:lnTo>
                    <a:pt x="1363738" y="639648"/>
                  </a:lnTo>
                  <a:lnTo>
                    <a:pt x="1366126" y="640219"/>
                  </a:lnTo>
                  <a:lnTo>
                    <a:pt x="1366913" y="641667"/>
                  </a:lnTo>
                  <a:lnTo>
                    <a:pt x="1366532" y="642950"/>
                  </a:lnTo>
                  <a:lnTo>
                    <a:pt x="1365084" y="644512"/>
                  </a:lnTo>
                  <a:lnTo>
                    <a:pt x="1359662" y="649312"/>
                  </a:lnTo>
                  <a:lnTo>
                    <a:pt x="1359662" y="650316"/>
                  </a:lnTo>
                  <a:lnTo>
                    <a:pt x="1369034" y="650316"/>
                  </a:lnTo>
                  <a:lnTo>
                    <a:pt x="1369034" y="649033"/>
                  </a:lnTo>
                  <a:close/>
                </a:path>
                <a:path w="2839720" h="1541145">
                  <a:moveTo>
                    <a:pt x="1372006" y="1472018"/>
                  </a:moveTo>
                  <a:lnTo>
                    <a:pt x="1363116" y="1472018"/>
                  </a:lnTo>
                  <a:lnTo>
                    <a:pt x="1368463" y="1467281"/>
                  </a:lnTo>
                  <a:lnTo>
                    <a:pt x="1370698" y="1464805"/>
                  </a:lnTo>
                  <a:lnTo>
                    <a:pt x="1371269" y="1462722"/>
                  </a:lnTo>
                  <a:lnTo>
                    <a:pt x="1370888" y="1461820"/>
                  </a:lnTo>
                  <a:lnTo>
                    <a:pt x="1370037" y="1460144"/>
                  </a:lnTo>
                  <a:lnTo>
                    <a:pt x="1369771" y="1459636"/>
                  </a:lnTo>
                  <a:lnTo>
                    <a:pt x="1365440" y="1458493"/>
                  </a:lnTo>
                  <a:lnTo>
                    <a:pt x="1362773" y="1458493"/>
                  </a:lnTo>
                  <a:lnTo>
                    <a:pt x="1360830" y="1459255"/>
                  </a:lnTo>
                  <a:lnTo>
                    <a:pt x="1359484" y="1460881"/>
                  </a:lnTo>
                  <a:lnTo>
                    <a:pt x="1359712" y="1460881"/>
                  </a:lnTo>
                  <a:lnTo>
                    <a:pt x="1360906" y="1461820"/>
                  </a:lnTo>
                  <a:lnTo>
                    <a:pt x="1362773" y="1460576"/>
                  </a:lnTo>
                  <a:lnTo>
                    <a:pt x="1365326" y="1460144"/>
                  </a:lnTo>
                  <a:lnTo>
                    <a:pt x="1368348" y="1460881"/>
                  </a:lnTo>
                  <a:lnTo>
                    <a:pt x="1369339" y="1462722"/>
                  </a:lnTo>
                  <a:lnTo>
                    <a:pt x="1368844" y="1464335"/>
                  </a:lnTo>
                  <a:lnTo>
                    <a:pt x="1367015" y="1466303"/>
                  </a:lnTo>
                  <a:lnTo>
                    <a:pt x="1360144" y="1472387"/>
                  </a:lnTo>
                  <a:lnTo>
                    <a:pt x="1360144" y="1473644"/>
                  </a:lnTo>
                  <a:lnTo>
                    <a:pt x="1372006" y="1473644"/>
                  </a:lnTo>
                  <a:lnTo>
                    <a:pt x="1372006" y="1472018"/>
                  </a:lnTo>
                  <a:close/>
                </a:path>
                <a:path w="2839720" h="1541145">
                  <a:moveTo>
                    <a:pt x="1372463" y="1175385"/>
                  </a:moveTo>
                  <a:lnTo>
                    <a:pt x="1371930" y="1173365"/>
                  </a:lnTo>
                  <a:lnTo>
                    <a:pt x="1370876" y="1171575"/>
                  </a:lnTo>
                  <a:lnTo>
                    <a:pt x="1369999" y="1170724"/>
                  </a:lnTo>
                  <a:lnTo>
                    <a:pt x="1369999" y="1177632"/>
                  </a:lnTo>
                  <a:lnTo>
                    <a:pt x="1368742" y="1182560"/>
                  </a:lnTo>
                  <a:lnTo>
                    <a:pt x="1365250" y="1186014"/>
                  </a:lnTo>
                  <a:lnTo>
                    <a:pt x="1360271" y="1187259"/>
                  </a:lnTo>
                  <a:lnTo>
                    <a:pt x="1355255" y="1186014"/>
                  </a:lnTo>
                  <a:lnTo>
                    <a:pt x="1351737" y="1182560"/>
                  </a:lnTo>
                  <a:lnTo>
                    <a:pt x="1350467" y="1177632"/>
                  </a:lnTo>
                  <a:lnTo>
                    <a:pt x="1351737" y="1172692"/>
                  </a:lnTo>
                  <a:lnTo>
                    <a:pt x="1355255" y="1169225"/>
                  </a:lnTo>
                  <a:lnTo>
                    <a:pt x="1360271" y="1167980"/>
                  </a:lnTo>
                  <a:lnTo>
                    <a:pt x="1365250" y="1169225"/>
                  </a:lnTo>
                  <a:lnTo>
                    <a:pt x="1368742" y="1172692"/>
                  </a:lnTo>
                  <a:lnTo>
                    <a:pt x="1369999" y="1177632"/>
                  </a:lnTo>
                  <a:lnTo>
                    <a:pt x="1369999" y="1170724"/>
                  </a:lnTo>
                  <a:lnTo>
                    <a:pt x="1367193" y="1167980"/>
                  </a:lnTo>
                  <a:lnTo>
                    <a:pt x="1366520" y="1167333"/>
                  </a:lnTo>
                  <a:lnTo>
                    <a:pt x="1364665" y="1166304"/>
                  </a:lnTo>
                  <a:lnTo>
                    <a:pt x="1362570" y="1165796"/>
                  </a:lnTo>
                  <a:lnTo>
                    <a:pt x="1357972" y="1165796"/>
                  </a:lnTo>
                  <a:lnTo>
                    <a:pt x="1348041" y="1175385"/>
                  </a:lnTo>
                  <a:lnTo>
                    <a:pt x="1348041" y="1179855"/>
                  </a:lnTo>
                  <a:lnTo>
                    <a:pt x="1357972" y="1189443"/>
                  </a:lnTo>
                  <a:lnTo>
                    <a:pt x="1362570" y="1189443"/>
                  </a:lnTo>
                  <a:lnTo>
                    <a:pt x="1372463" y="1179855"/>
                  </a:lnTo>
                  <a:lnTo>
                    <a:pt x="1372463" y="1175385"/>
                  </a:lnTo>
                  <a:close/>
                </a:path>
                <a:path w="2839720" h="1541145">
                  <a:moveTo>
                    <a:pt x="1385036" y="1191069"/>
                  </a:moveTo>
                  <a:lnTo>
                    <a:pt x="1376857" y="1191069"/>
                  </a:lnTo>
                  <a:lnTo>
                    <a:pt x="1381772" y="1186713"/>
                  </a:lnTo>
                  <a:lnTo>
                    <a:pt x="1383817" y="1184452"/>
                  </a:lnTo>
                  <a:lnTo>
                    <a:pt x="1384338" y="1182535"/>
                  </a:lnTo>
                  <a:lnTo>
                    <a:pt x="1383982" y="1181709"/>
                  </a:lnTo>
                  <a:lnTo>
                    <a:pt x="1383207" y="1180185"/>
                  </a:lnTo>
                  <a:lnTo>
                    <a:pt x="1382966" y="1179715"/>
                  </a:lnTo>
                  <a:lnTo>
                    <a:pt x="1378978" y="1178648"/>
                  </a:lnTo>
                  <a:lnTo>
                    <a:pt x="1376540" y="1178648"/>
                  </a:lnTo>
                  <a:lnTo>
                    <a:pt x="1374749" y="1179347"/>
                  </a:lnTo>
                  <a:lnTo>
                    <a:pt x="1373517" y="1180846"/>
                  </a:lnTo>
                  <a:lnTo>
                    <a:pt x="1373733" y="1180846"/>
                  </a:lnTo>
                  <a:lnTo>
                    <a:pt x="1374825" y="1181709"/>
                  </a:lnTo>
                  <a:lnTo>
                    <a:pt x="1376527" y="1180566"/>
                  </a:lnTo>
                  <a:lnTo>
                    <a:pt x="1378877" y="1180185"/>
                  </a:lnTo>
                  <a:lnTo>
                    <a:pt x="1381645" y="1180846"/>
                  </a:lnTo>
                  <a:lnTo>
                    <a:pt x="1382572" y="1182535"/>
                  </a:lnTo>
                  <a:lnTo>
                    <a:pt x="1382128" y="1184021"/>
                  </a:lnTo>
                  <a:lnTo>
                    <a:pt x="1380426" y="1185824"/>
                  </a:lnTo>
                  <a:lnTo>
                    <a:pt x="1374127" y="1191399"/>
                  </a:lnTo>
                  <a:lnTo>
                    <a:pt x="1374127" y="1192580"/>
                  </a:lnTo>
                  <a:lnTo>
                    <a:pt x="1385036" y="1192580"/>
                  </a:lnTo>
                  <a:lnTo>
                    <a:pt x="1385036" y="1191069"/>
                  </a:lnTo>
                  <a:close/>
                </a:path>
                <a:path w="2839720" h="1541145">
                  <a:moveTo>
                    <a:pt x="1604225" y="62801"/>
                  </a:moveTo>
                  <a:lnTo>
                    <a:pt x="1603362" y="61937"/>
                  </a:lnTo>
                  <a:lnTo>
                    <a:pt x="1599526" y="63500"/>
                  </a:lnTo>
                  <a:lnTo>
                    <a:pt x="1596783" y="62801"/>
                  </a:lnTo>
                  <a:lnTo>
                    <a:pt x="1595869" y="61937"/>
                  </a:lnTo>
                  <a:lnTo>
                    <a:pt x="1594764" y="60858"/>
                  </a:lnTo>
                  <a:lnTo>
                    <a:pt x="1594053" y="58127"/>
                  </a:lnTo>
                  <a:lnTo>
                    <a:pt x="1594764" y="55384"/>
                  </a:lnTo>
                  <a:lnTo>
                    <a:pt x="1596745" y="53467"/>
                  </a:lnTo>
                  <a:lnTo>
                    <a:pt x="1599526" y="52755"/>
                  </a:lnTo>
                  <a:lnTo>
                    <a:pt x="1603362" y="54292"/>
                  </a:lnTo>
                  <a:lnTo>
                    <a:pt x="1604187" y="53467"/>
                  </a:lnTo>
                  <a:lnTo>
                    <a:pt x="1603235" y="52755"/>
                  </a:lnTo>
                  <a:lnTo>
                    <a:pt x="1602155" y="52019"/>
                  </a:lnTo>
                  <a:lnTo>
                    <a:pt x="1599488" y="51536"/>
                  </a:lnTo>
                  <a:lnTo>
                    <a:pt x="1596009" y="52387"/>
                  </a:lnTo>
                  <a:lnTo>
                    <a:pt x="1593583" y="54749"/>
                  </a:lnTo>
                  <a:lnTo>
                    <a:pt x="1592707" y="58127"/>
                  </a:lnTo>
                  <a:lnTo>
                    <a:pt x="1593583" y="61506"/>
                  </a:lnTo>
                  <a:lnTo>
                    <a:pt x="1596009" y="63868"/>
                  </a:lnTo>
                  <a:lnTo>
                    <a:pt x="1599476" y="64719"/>
                  </a:lnTo>
                  <a:lnTo>
                    <a:pt x="1602143" y="64223"/>
                  </a:lnTo>
                  <a:lnTo>
                    <a:pt x="1603197" y="63500"/>
                  </a:lnTo>
                  <a:lnTo>
                    <a:pt x="1604225" y="62801"/>
                  </a:lnTo>
                  <a:close/>
                </a:path>
                <a:path w="2839720" h="1541145">
                  <a:moveTo>
                    <a:pt x="1618399" y="58127"/>
                  </a:moveTo>
                  <a:lnTo>
                    <a:pt x="1617522" y="54762"/>
                  </a:lnTo>
                  <a:lnTo>
                    <a:pt x="1617027" y="54292"/>
                  </a:lnTo>
                  <a:lnTo>
                    <a:pt x="1617027" y="58127"/>
                  </a:lnTo>
                  <a:lnTo>
                    <a:pt x="1616329" y="60871"/>
                  </a:lnTo>
                  <a:lnTo>
                    <a:pt x="1614398" y="62801"/>
                  </a:lnTo>
                  <a:lnTo>
                    <a:pt x="1611617" y="63500"/>
                  </a:lnTo>
                  <a:lnTo>
                    <a:pt x="1608823" y="62801"/>
                  </a:lnTo>
                  <a:lnTo>
                    <a:pt x="1606867" y="60871"/>
                  </a:lnTo>
                  <a:lnTo>
                    <a:pt x="1606156" y="58127"/>
                  </a:lnTo>
                  <a:lnTo>
                    <a:pt x="1606867" y="55384"/>
                  </a:lnTo>
                  <a:lnTo>
                    <a:pt x="1608823" y="53454"/>
                  </a:lnTo>
                  <a:lnTo>
                    <a:pt x="1611617" y="52755"/>
                  </a:lnTo>
                  <a:lnTo>
                    <a:pt x="1614398" y="53454"/>
                  </a:lnTo>
                  <a:lnTo>
                    <a:pt x="1616329" y="55384"/>
                  </a:lnTo>
                  <a:lnTo>
                    <a:pt x="1617027" y="58127"/>
                  </a:lnTo>
                  <a:lnTo>
                    <a:pt x="1617027" y="54292"/>
                  </a:lnTo>
                  <a:lnTo>
                    <a:pt x="1615452" y="52755"/>
                  </a:lnTo>
                  <a:lnTo>
                    <a:pt x="1615084" y="52387"/>
                  </a:lnTo>
                  <a:lnTo>
                    <a:pt x="1611617" y="51536"/>
                  </a:lnTo>
                  <a:lnTo>
                    <a:pt x="1608112" y="52387"/>
                  </a:lnTo>
                  <a:lnTo>
                    <a:pt x="1605686" y="54762"/>
                  </a:lnTo>
                  <a:lnTo>
                    <a:pt x="1604810" y="58127"/>
                  </a:lnTo>
                  <a:lnTo>
                    <a:pt x="1605699" y="61506"/>
                  </a:lnTo>
                  <a:lnTo>
                    <a:pt x="1607743" y="63500"/>
                  </a:lnTo>
                  <a:lnTo>
                    <a:pt x="1608162" y="63868"/>
                  </a:lnTo>
                  <a:lnTo>
                    <a:pt x="1611617" y="64719"/>
                  </a:lnTo>
                  <a:lnTo>
                    <a:pt x="1615084" y="63868"/>
                  </a:lnTo>
                  <a:lnTo>
                    <a:pt x="1615452" y="63500"/>
                  </a:lnTo>
                  <a:lnTo>
                    <a:pt x="1617522" y="61506"/>
                  </a:lnTo>
                  <a:lnTo>
                    <a:pt x="1618399" y="58127"/>
                  </a:lnTo>
                  <a:close/>
                </a:path>
                <a:path w="2839720" h="1541145">
                  <a:moveTo>
                    <a:pt x="1620456" y="59918"/>
                  </a:moveTo>
                  <a:lnTo>
                    <a:pt x="1619097" y="59918"/>
                  </a:lnTo>
                  <a:lnTo>
                    <a:pt x="1619719" y="60413"/>
                  </a:lnTo>
                  <a:lnTo>
                    <a:pt x="1620456" y="59918"/>
                  </a:lnTo>
                  <a:close/>
                </a:path>
                <a:path w="2839720" h="1541145">
                  <a:moveTo>
                    <a:pt x="1625396" y="65620"/>
                  </a:moveTo>
                  <a:lnTo>
                    <a:pt x="1620837" y="65620"/>
                  </a:lnTo>
                  <a:lnTo>
                    <a:pt x="1623580" y="63195"/>
                  </a:lnTo>
                  <a:lnTo>
                    <a:pt x="1624723" y="61925"/>
                  </a:lnTo>
                  <a:lnTo>
                    <a:pt x="1625003" y="60858"/>
                  </a:lnTo>
                  <a:lnTo>
                    <a:pt x="1624825" y="60413"/>
                  </a:lnTo>
                  <a:lnTo>
                    <a:pt x="1624253" y="59296"/>
                  </a:lnTo>
                  <a:lnTo>
                    <a:pt x="1622031" y="58699"/>
                  </a:lnTo>
                  <a:lnTo>
                    <a:pt x="1619846" y="59550"/>
                  </a:lnTo>
                  <a:lnTo>
                    <a:pt x="1621967" y="59550"/>
                  </a:lnTo>
                  <a:lnTo>
                    <a:pt x="1623517" y="59918"/>
                  </a:lnTo>
                  <a:lnTo>
                    <a:pt x="1624025" y="60858"/>
                  </a:lnTo>
                  <a:lnTo>
                    <a:pt x="1623771" y="61696"/>
                  </a:lnTo>
                  <a:lnTo>
                    <a:pt x="1622844" y="62699"/>
                  </a:lnTo>
                  <a:lnTo>
                    <a:pt x="1619326" y="65811"/>
                  </a:lnTo>
                  <a:lnTo>
                    <a:pt x="1619326" y="66459"/>
                  </a:lnTo>
                  <a:lnTo>
                    <a:pt x="1625396" y="66459"/>
                  </a:lnTo>
                  <a:lnTo>
                    <a:pt x="1625396" y="65620"/>
                  </a:lnTo>
                  <a:close/>
                </a:path>
                <a:path w="2839720" h="1541145">
                  <a:moveTo>
                    <a:pt x="1911858" y="62179"/>
                  </a:moveTo>
                  <a:lnTo>
                    <a:pt x="1910308" y="61125"/>
                  </a:lnTo>
                  <a:lnTo>
                    <a:pt x="1908670" y="60007"/>
                  </a:lnTo>
                  <a:lnTo>
                    <a:pt x="1904644" y="59270"/>
                  </a:lnTo>
                  <a:lnTo>
                    <a:pt x="1902701" y="59270"/>
                  </a:lnTo>
                  <a:lnTo>
                    <a:pt x="1900961" y="59702"/>
                  </a:lnTo>
                  <a:lnTo>
                    <a:pt x="1899412" y="60553"/>
                  </a:lnTo>
                  <a:lnTo>
                    <a:pt x="1895741" y="64109"/>
                  </a:lnTo>
                  <a:lnTo>
                    <a:pt x="1894420" y="69189"/>
                  </a:lnTo>
                  <a:lnTo>
                    <a:pt x="1895741" y="74282"/>
                  </a:lnTo>
                  <a:lnTo>
                    <a:pt x="1899386" y="77838"/>
                  </a:lnTo>
                  <a:lnTo>
                    <a:pt x="1900936" y="78689"/>
                  </a:lnTo>
                  <a:lnTo>
                    <a:pt x="1902675" y="79121"/>
                  </a:lnTo>
                  <a:lnTo>
                    <a:pt x="1904619" y="79121"/>
                  </a:lnTo>
                  <a:lnTo>
                    <a:pt x="1908657" y="78384"/>
                  </a:lnTo>
                  <a:lnTo>
                    <a:pt x="1910257" y="77292"/>
                  </a:lnTo>
                  <a:lnTo>
                    <a:pt x="1911769" y="76263"/>
                  </a:lnTo>
                  <a:lnTo>
                    <a:pt x="1910473" y="74942"/>
                  </a:lnTo>
                  <a:lnTo>
                    <a:pt x="1908975" y="76504"/>
                  </a:lnTo>
                  <a:lnTo>
                    <a:pt x="1907044" y="77292"/>
                  </a:lnTo>
                  <a:lnTo>
                    <a:pt x="1904695" y="77292"/>
                  </a:lnTo>
                  <a:lnTo>
                    <a:pt x="1900643" y="76263"/>
                  </a:lnTo>
                  <a:lnTo>
                    <a:pt x="1899170" y="74942"/>
                  </a:lnTo>
                  <a:lnTo>
                    <a:pt x="1897519" y="73329"/>
                  </a:lnTo>
                  <a:lnTo>
                    <a:pt x="1896440" y="69189"/>
                  </a:lnTo>
                  <a:lnTo>
                    <a:pt x="1897519" y="65074"/>
                  </a:lnTo>
                  <a:lnTo>
                    <a:pt x="1900491" y="62179"/>
                  </a:lnTo>
                  <a:lnTo>
                    <a:pt x="1904695" y="61125"/>
                  </a:lnTo>
                  <a:lnTo>
                    <a:pt x="1907019" y="61125"/>
                  </a:lnTo>
                  <a:lnTo>
                    <a:pt x="1908949" y="61887"/>
                  </a:lnTo>
                  <a:lnTo>
                    <a:pt x="1910473" y="63423"/>
                  </a:lnTo>
                  <a:lnTo>
                    <a:pt x="1911705" y="62179"/>
                  </a:lnTo>
                  <a:lnTo>
                    <a:pt x="1911858" y="62179"/>
                  </a:lnTo>
                  <a:close/>
                </a:path>
                <a:path w="2839720" h="1541145">
                  <a:moveTo>
                    <a:pt x="1933143" y="69189"/>
                  </a:moveTo>
                  <a:lnTo>
                    <a:pt x="1931797" y="64122"/>
                  </a:lnTo>
                  <a:lnTo>
                    <a:pt x="1931073" y="63423"/>
                  </a:lnTo>
                  <a:lnTo>
                    <a:pt x="1931073" y="69189"/>
                  </a:lnTo>
                  <a:lnTo>
                    <a:pt x="1930006" y="73355"/>
                  </a:lnTo>
                  <a:lnTo>
                    <a:pt x="1927085" y="76250"/>
                  </a:lnTo>
                  <a:lnTo>
                    <a:pt x="1922907" y="77292"/>
                  </a:lnTo>
                  <a:lnTo>
                    <a:pt x="1918703" y="76250"/>
                  </a:lnTo>
                  <a:lnTo>
                    <a:pt x="1915756" y="73355"/>
                  </a:lnTo>
                  <a:lnTo>
                    <a:pt x="1914677" y="69189"/>
                  </a:lnTo>
                  <a:lnTo>
                    <a:pt x="1915756" y="65062"/>
                  </a:lnTo>
                  <a:lnTo>
                    <a:pt x="1918703" y="62166"/>
                  </a:lnTo>
                  <a:lnTo>
                    <a:pt x="1922907" y="61125"/>
                  </a:lnTo>
                  <a:lnTo>
                    <a:pt x="1927085" y="62166"/>
                  </a:lnTo>
                  <a:lnTo>
                    <a:pt x="1930006" y="65062"/>
                  </a:lnTo>
                  <a:lnTo>
                    <a:pt x="1931073" y="69189"/>
                  </a:lnTo>
                  <a:lnTo>
                    <a:pt x="1931073" y="63423"/>
                  </a:lnTo>
                  <a:lnTo>
                    <a:pt x="1928710" y="61125"/>
                  </a:lnTo>
                  <a:lnTo>
                    <a:pt x="1928139" y="60566"/>
                  </a:lnTo>
                  <a:lnTo>
                    <a:pt x="1926602" y="59715"/>
                  </a:lnTo>
                  <a:lnTo>
                    <a:pt x="1924850" y="59270"/>
                  </a:lnTo>
                  <a:lnTo>
                    <a:pt x="1920976" y="59270"/>
                  </a:lnTo>
                  <a:lnTo>
                    <a:pt x="1919224" y="59715"/>
                  </a:lnTo>
                  <a:lnTo>
                    <a:pt x="1917649" y="60566"/>
                  </a:lnTo>
                  <a:lnTo>
                    <a:pt x="1913978" y="64122"/>
                  </a:lnTo>
                  <a:lnTo>
                    <a:pt x="1912645" y="69189"/>
                  </a:lnTo>
                  <a:lnTo>
                    <a:pt x="1913978" y="74282"/>
                  </a:lnTo>
                  <a:lnTo>
                    <a:pt x="1917649" y="77838"/>
                  </a:lnTo>
                  <a:lnTo>
                    <a:pt x="1919224" y="78689"/>
                  </a:lnTo>
                  <a:lnTo>
                    <a:pt x="1920976" y="79121"/>
                  </a:lnTo>
                  <a:lnTo>
                    <a:pt x="1924850" y="79121"/>
                  </a:lnTo>
                  <a:lnTo>
                    <a:pt x="1926577" y="78689"/>
                  </a:lnTo>
                  <a:lnTo>
                    <a:pt x="1928126" y="77838"/>
                  </a:lnTo>
                  <a:lnTo>
                    <a:pt x="1928685" y="77292"/>
                  </a:lnTo>
                  <a:lnTo>
                    <a:pt x="1931797" y="74282"/>
                  </a:lnTo>
                  <a:lnTo>
                    <a:pt x="1933143" y="69189"/>
                  </a:lnTo>
                  <a:close/>
                </a:path>
                <a:path w="2839720" h="1541145">
                  <a:moveTo>
                    <a:pt x="1943671" y="80492"/>
                  </a:moveTo>
                  <a:lnTo>
                    <a:pt x="1936813" y="80492"/>
                  </a:lnTo>
                  <a:lnTo>
                    <a:pt x="1940941" y="76835"/>
                  </a:lnTo>
                  <a:lnTo>
                    <a:pt x="1942655" y="74930"/>
                  </a:lnTo>
                  <a:lnTo>
                    <a:pt x="1943087" y="73329"/>
                  </a:lnTo>
                  <a:lnTo>
                    <a:pt x="1942795" y="72631"/>
                  </a:lnTo>
                  <a:lnTo>
                    <a:pt x="1942134" y="71348"/>
                  </a:lnTo>
                  <a:lnTo>
                    <a:pt x="1941944" y="70967"/>
                  </a:lnTo>
                  <a:lnTo>
                    <a:pt x="1938604" y="70065"/>
                  </a:lnTo>
                  <a:lnTo>
                    <a:pt x="1936559" y="70065"/>
                  </a:lnTo>
                  <a:lnTo>
                    <a:pt x="1935048" y="70650"/>
                  </a:lnTo>
                  <a:lnTo>
                    <a:pt x="1934006" y="71907"/>
                  </a:lnTo>
                  <a:lnTo>
                    <a:pt x="1934197" y="71907"/>
                  </a:lnTo>
                  <a:lnTo>
                    <a:pt x="1935124" y="72631"/>
                  </a:lnTo>
                  <a:lnTo>
                    <a:pt x="1936216" y="71907"/>
                  </a:lnTo>
                  <a:lnTo>
                    <a:pt x="1935302" y="71907"/>
                  </a:lnTo>
                  <a:lnTo>
                    <a:pt x="1938515" y="71348"/>
                  </a:lnTo>
                  <a:lnTo>
                    <a:pt x="1940839" y="71907"/>
                  </a:lnTo>
                  <a:lnTo>
                    <a:pt x="1941614" y="73329"/>
                  </a:lnTo>
                  <a:lnTo>
                    <a:pt x="1941233" y="74561"/>
                  </a:lnTo>
                  <a:lnTo>
                    <a:pt x="1939810" y="76085"/>
                  </a:lnTo>
                  <a:lnTo>
                    <a:pt x="1934527" y="80772"/>
                  </a:lnTo>
                  <a:lnTo>
                    <a:pt x="1934527" y="81749"/>
                  </a:lnTo>
                  <a:lnTo>
                    <a:pt x="1943671" y="81749"/>
                  </a:lnTo>
                  <a:lnTo>
                    <a:pt x="1943671" y="80492"/>
                  </a:lnTo>
                  <a:close/>
                </a:path>
                <a:path w="2839720" h="1541145">
                  <a:moveTo>
                    <a:pt x="2206218" y="11277"/>
                  </a:moveTo>
                  <a:lnTo>
                    <a:pt x="2205342" y="10401"/>
                  </a:lnTo>
                  <a:lnTo>
                    <a:pt x="2201519" y="11963"/>
                  </a:lnTo>
                  <a:lnTo>
                    <a:pt x="2198776" y="11277"/>
                  </a:lnTo>
                  <a:lnTo>
                    <a:pt x="2197849" y="10401"/>
                  </a:lnTo>
                  <a:lnTo>
                    <a:pt x="2196757" y="9334"/>
                  </a:lnTo>
                  <a:lnTo>
                    <a:pt x="2196046" y="6591"/>
                  </a:lnTo>
                  <a:lnTo>
                    <a:pt x="2196757" y="3860"/>
                  </a:lnTo>
                  <a:lnTo>
                    <a:pt x="2198725" y="1930"/>
                  </a:lnTo>
                  <a:lnTo>
                    <a:pt x="2201519" y="1231"/>
                  </a:lnTo>
                  <a:lnTo>
                    <a:pt x="2205342" y="2755"/>
                  </a:lnTo>
                  <a:lnTo>
                    <a:pt x="2206180" y="1930"/>
                  </a:lnTo>
                  <a:lnTo>
                    <a:pt x="2205240" y="1231"/>
                  </a:lnTo>
                  <a:lnTo>
                    <a:pt x="2204135" y="495"/>
                  </a:lnTo>
                  <a:lnTo>
                    <a:pt x="2201481" y="0"/>
                  </a:lnTo>
                  <a:lnTo>
                    <a:pt x="2198001" y="850"/>
                  </a:lnTo>
                  <a:lnTo>
                    <a:pt x="2195576" y="3225"/>
                  </a:lnTo>
                  <a:lnTo>
                    <a:pt x="2194699" y="6591"/>
                  </a:lnTo>
                  <a:lnTo>
                    <a:pt x="2195576" y="9969"/>
                  </a:lnTo>
                  <a:lnTo>
                    <a:pt x="2198001" y="12331"/>
                  </a:lnTo>
                  <a:lnTo>
                    <a:pt x="2201468" y="13182"/>
                  </a:lnTo>
                  <a:lnTo>
                    <a:pt x="2204123" y="12687"/>
                  </a:lnTo>
                  <a:lnTo>
                    <a:pt x="2205202" y="11963"/>
                  </a:lnTo>
                  <a:lnTo>
                    <a:pt x="2206218" y="11277"/>
                  </a:lnTo>
                  <a:close/>
                </a:path>
                <a:path w="2839720" h="1541145">
                  <a:moveTo>
                    <a:pt x="2211616" y="1418056"/>
                  </a:moveTo>
                  <a:lnTo>
                    <a:pt x="2210689" y="1417104"/>
                  </a:lnTo>
                  <a:lnTo>
                    <a:pt x="2206561" y="1418780"/>
                  </a:lnTo>
                  <a:lnTo>
                    <a:pt x="2203615" y="1418056"/>
                  </a:lnTo>
                  <a:lnTo>
                    <a:pt x="2202611" y="1417104"/>
                  </a:lnTo>
                  <a:lnTo>
                    <a:pt x="2201443" y="1415961"/>
                  </a:lnTo>
                  <a:lnTo>
                    <a:pt x="2200668" y="1413014"/>
                  </a:lnTo>
                  <a:lnTo>
                    <a:pt x="2201443" y="1410081"/>
                  </a:lnTo>
                  <a:lnTo>
                    <a:pt x="2203564" y="1408010"/>
                  </a:lnTo>
                  <a:lnTo>
                    <a:pt x="2206561" y="1407248"/>
                  </a:lnTo>
                  <a:lnTo>
                    <a:pt x="2210689" y="1408899"/>
                  </a:lnTo>
                  <a:lnTo>
                    <a:pt x="2211578" y="1408010"/>
                  </a:lnTo>
                  <a:lnTo>
                    <a:pt x="2210562" y="1407248"/>
                  </a:lnTo>
                  <a:lnTo>
                    <a:pt x="2209381" y="1406448"/>
                  </a:lnTo>
                  <a:lnTo>
                    <a:pt x="2206523" y="1405940"/>
                  </a:lnTo>
                  <a:lnTo>
                    <a:pt x="2202789" y="1406855"/>
                  </a:lnTo>
                  <a:lnTo>
                    <a:pt x="2200173" y="1409382"/>
                  </a:lnTo>
                  <a:lnTo>
                    <a:pt x="2199221" y="1413014"/>
                  </a:lnTo>
                  <a:lnTo>
                    <a:pt x="2200173" y="1416646"/>
                  </a:lnTo>
                  <a:lnTo>
                    <a:pt x="2202777" y="1419186"/>
                  </a:lnTo>
                  <a:lnTo>
                    <a:pt x="2206510" y="1420101"/>
                  </a:lnTo>
                  <a:lnTo>
                    <a:pt x="2209381" y="1419580"/>
                  </a:lnTo>
                  <a:lnTo>
                    <a:pt x="2210562" y="1418780"/>
                  </a:lnTo>
                  <a:lnTo>
                    <a:pt x="2211616" y="1418056"/>
                  </a:lnTo>
                  <a:close/>
                </a:path>
                <a:path w="2839720" h="1541145">
                  <a:moveTo>
                    <a:pt x="2220391" y="6591"/>
                  </a:moveTo>
                  <a:lnTo>
                    <a:pt x="2219502" y="3225"/>
                  </a:lnTo>
                  <a:lnTo>
                    <a:pt x="2219020" y="2755"/>
                  </a:lnTo>
                  <a:lnTo>
                    <a:pt x="2219020" y="6591"/>
                  </a:lnTo>
                  <a:lnTo>
                    <a:pt x="2218321" y="9347"/>
                  </a:lnTo>
                  <a:lnTo>
                    <a:pt x="2216378" y="11264"/>
                  </a:lnTo>
                  <a:lnTo>
                    <a:pt x="2213597" y="11963"/>
                  </a:lnTo>
                  <a:lnTo>
                    <a:pt x="2210816" y="11264"/>
                  </a:lnTo>
                  <a:lnTo>
                    <a:pt x="2208847" y="9347"/>
                  </a:lnTo>
                  <a:lnTo>
                    <a:pt x="2208149" y="6591"/>
                  </a:lnTo>
                  <a:lnTo>
                    <a:pt x="2208847" y="3848"/>
                  </a:lnTo>
                  <a:lnTo>
                    <a:pt x="2210816" y="1917"/>
                  </a:lnTo>
                  <a:lnTo>
                    <a:pt x="2213597" y="1231"/>
                  </a:lnTo>
                  <a:lnTo>
                    <a:pt x="2216378" y="1917"/>
                  </a:lnTo>
                  <a:lnTo>
                    <a:pt x="2218321" y="3848"/>
                  </a:lnTo>
                  <a:lnTo>
                    <a:pt x="2219020" y="6591"/>
                  </a:lnTo>
                  <a:lnTo>
                    <a:pt x="2219020" y="2755"/>
                  </a:lnTo>
                  <a:lnTo>
                    <a:pt x="2217458" y="1231"/>
                  </a:lnTo>
                  <a:lnTo>
                    <a:pt x="2217077" y="863"/>
                  </a:lnTo>
                  <a:lnTo>
                    <a:pt x="2213597" y="0"/>
                  </a:lnTo>
                  <a:lnTo>
                    <a:pt x="2210104" y="863"/>
                  </a:lnTo>
                  <a:lnTo>
                    <a:pt x="2207679" y="3225"/>
                  </a:lnTo>
                  <a:lnTo>
                    <a:pt x="2206790" y="6591"/>
                  </a:lnTo>
                  <a:lnTo>
                    <a:pt x="2207679" y="9969"/>
                  </a:lnTo>
                  <a:lnTo>
                    <a:pt x="2209736" y="11963"/>
                  </a:lnTo>
                  <a:lnTo>
                    <a:pt x="2210155" y="12331"/>
                  </a:lnTo>
                  <a:lnTo>
                    <a:pt x="2213597" y="13182"/>
                  </a:lnTo>
                  <a:lnTo>
                    <a:pt x="2217064" y="12331"/>
                  </a:lnTo>
                  <a:lnTo>
                    <a:pt x="2217445" y="11963"/>
                  </a:lnTo>
                  <a:lnTo>
                    <a:pt x="2219502" y="9969"/>
                  </a:lnTo>
                  <a:lnTo>
                    <a:pt x="2220391" y="6591"/>
                  </a:lnTo>
                  <a:close/>
                </a:path>
                <a:path w="2839720" h="1541145">
                  <a:moveTo>
                    <a:pt x="2222449" y="8382"/>
                  </a:moveTo>
                  <a:lnTo>
                    <a:pt x="2221077" y="8382"/>
                  </a:lnTo>
                  <a:lnTo>
                    <a:pt x="2221700" y="8877"/>
                  </a:lnTo>
                  <a:lnTo>
                    <a:pt x="2222449" y="8382"/>
                  </a:lnTo>
                  <a:close/>
                </a:path>
                <a:path w="2839720" h="1541145">
                  <a:moveTo>
                    <a:pt x="2226856" y="1413014"/>
                  </a:moveTo>
                  <a:lnTo>
                    <a:pt x="2225916" y="1409395"/>
                  </a:lnTo>
                  <a:lnTo>
                    <a:pt x="2225383" y="1408887"/>
                  </a:lnTo>
                  <a:lnTo>
                    <a:pt x="2225383" y="1413014"/>
                  </a:lnTo>
                  <a:lnTo>
                    <a:pt x="2224621" y="1415973"/>
                  </a:lnTo>
                  <a:lnTo>
                    <a:pt x="2222550" y="1418043"/>
                  </a:lnTo>
                  <a:lnTo>
                    <a:pt x="2219566" y="1418780"/>
                  </a:lnTo>
                  <a:lnTo>
                    <a:pt x="2216569" y="1418043"/>
                  </a:lnTo>
                  <a:lnTo>
                    <a:pt x="2214448" y="1415973"/>
                  </a:lnTo>
                  <a:lnTo>
                    <a:pt x="2213686" y="1413014"/>
                  </a:lnTo>
                  <a:lnTo>
                    <a:pt x="2214448" y="1410068"/>
                  </a:lnTo>
                  <a:lnTo>
                    <a:pt x="2216569" y="1407998"/>
                  </a:lnTo>
                  <a:lnTo>
                    <a:pt x="2219566" y="1407248"/>
                  </a:lnTo>
                  <a:lnTo>
                    <a:pt x="2222550" y="1407998"/>
                  </a:lnTo>
                  <a:lnTo>
                    <a:pt x="2224621" y="1410068"/>
                  </a:lnTo>
                  <a:lnTo>
                    <a:pt x="2225383" y="1413014"/>
                  </a:lnTo>
                  <a:lnTo>
                    <a:pt x="2225383" y="1408887"/>
                  </a:lnTo>
                  <a:lnTo>
                    <a:pt x="2223706" y="1407248"/>
                  </a:lnTo>
                  <a:lnTo>
                    <a:pt x="2223312" y="1406867"/>
                  </a:lnTo>
                  <a:lnTo>
                    <a:pt x="2219566" y="1405940"/>
                  </a:lnTo>
                  <a:lnTo>
                    <a:pt x="2215819" y="1406867"/>
                  </a:lnTo>
                  <a:lnTo>
                    <a:pt x="2213178" y="1409395"/>
                  </a:lnTo>
                  <a:lnTo>
                    <a:pt x="2212251" y="1413014"/>
                  </a:lnTo>
                  <a:lnTo>
                    <a:pt x="2213191" y="1416646"/>
                  </a:lnTo>
                  <a:lnTo>
                    <a:pt x="2215413" y="1418780"/>
                  </a:lnTo>
                  <a:lnTo>
                    <a:pt x="2215870" y="1419186"/>
                  </a:lnTo>
                  <a:lnTo>
                    <a:pt x="2219566" y="1420101"/>
                  </a:lnTo>
                  <a:lnTo>
                    <a:pt x="2223300" y="1419186"/>
                  </a:lnTo>
                  <a:lnTo>
                    <a:pt x="2223719" y="1418780"/>
                  </a:lnTo>
                  <a:lnTo>
                    <a:pt x="2225903" y="1416646"/>
                  </a:lnTo>
                  <a:lnTo>
                    <a:pt x="2226856" y="1413014"/>
                  </a:lnTo>
                  <a:close/>
                </a:path>
                <a:path w="2839720" h="1541145">
                  <a:moveTo>
                    <a:pt x="2227376" y="14084"/>
                  </a:moveTo>
                  <a:lnTo>
                    <a:pt x="2222830" y="14084"/>
                  </a:lnTo>
                  <a:lnTo>
                    <a:pt x="2225560" y="11658"/>
                  </a:lnTo>
                  <a:lnTo>
                    <a:pt x="2226703" y="10388"/>
                  </a:lnTo>
                  <a:lnTo>
                    <a:pt x="2227008" y="9334"/>
                  </a:lnTo>
                  <a:lnTo>
                    <a:pt x="2226818" y="8877"/>
                  </a:lnTo>
                  <a:lnTo>
                    <a:pt x="2226246" y="7759"/>
                  </a:lnTo>
                  <a:lnTo>
                    <a:pt x="2224011" y="7162"/>
                  </a:lnTo>
                  <a:lnTo>
                    <a:pt x="2221801" y="8026"/>
                  </a:lnTo>
                  <a:lnTo>
                    <a:pt x="2223960" y="8026"/>
                  </a:lnTo>
                  <a:lnTo>
                    <a:pt x="2225497" y="8382"/>
                  </a:lnTo>
                  <a:lnTo>
                    <a:pt x="2226005" y="9334"/>
                  </a:lnTo>
                  <a:lnTo>
                    <a:pt x="2225764" y="10160"/>
                  </a:lnTo>
                  <a:lnTo>
                    <a:pt x="2224836" y="11163"/>
                  </a:lnTo>
                  <a:lnTo>
                    <a:pt x="2221319" y="14262"/>
                  </a:lnTo>
                  <a:lnTo>
                    <a:pt x="2221319" y="14922"/>
                  </a:lnTo>
                  <a:lnTo>
                    <a:pt x="2227376" y="14922"/>
                  </a:lnTo>
                  <a:lnTo>
                    <a:pt x="2227376" y="14084"/>
                  </a:lnTo>
                  <a:close/>
                </a:path>
                <a:path w="2839720" h="1541145">
                  <a:moveTo>
                    <a:pt x="2234374" y="1421079"/>
                  </a:moveTo>
                  <a:lnTo>
                    <a:pt x="2229485" y="1421079"/>
                  </a:lnTo>
                  <a:lnTo>
                    <a:pt x="2232418" y="1418463"/>
                  </a:lnTo>
                  <a:lnTo>
                    <a:pt x="2233650" y="1417104"/>
                  </a:lnTo>
                  <a:lnTo>
                    <a:pt x="2233968" y="1415961"/>
                  </a:lnTo>
                  <a:lnTo>
                    <a:pt x="2233765" y="1415465"/>
                  </a:lnTo>
                  <a:lnTo>
                    <a:pt x="2233295" y="1414551"/>
                  </a:lnTo>
                  <a:lnTo>
                    <a:pt x="2233142" y="1414272"/>
                  </a:lnTo>
                  <a:lnTo>
                    <a:pt x="2230767" y="1413637"/>
                  </a:lnTo>
                  <a:lnTo>
                    <a:pt x="2227364" y="1414945"/>
                  </a:lnTo>
                  <a:lnTo>
                    <a:pt x="2227618" y="1414945"/>
                  </a:lnTo>
                  <a:lnTo>
                    <a:pt x="2228278" y="1415465"/>
                  </a:lnTo>
                  <a:lnTo>
                    <a:pt x="2229053" y="1414945"/>
                  </a:lnTo>
                  <a:lnTo>
                    <a:pt x="2228392" y="1414945"/>
                  </a:lnTo>
                  <a:lnTo>
                    <a:pt x="2230691" y="1414551"/>
                  </a:lnTo>
                  <a:lnTo>
                    <a:pt x="2232355" y="1414945"/>
                  </a:lnTo>
                  <a:lnTo>
                    <a:pt x="2232914" y="1415961"/>
                  </a:lnTo>
                  <a:lnTo>
                    <a:pt x="2232647" y="1416850"/>
                  </a:lnTo>
                  <a:lnTo>
                    <a:pt x="2231631" y="1417929"/>
                  </a:lnTo>
                  <a:lnTo>
                    <a:pt x="2227846" y="1421282"/>
                  </a:lnTo>
                  <a:lnTo>
                    <a:pt x="2227846" y="1421980"/>
                  </a:lnTo>
                  <a:lnTo>
                    <a:pt x="2234374" y="1421980"/>
                  </a:lnTo>
                  <a:lnTo>
                    <a:pt x="2234374" y="1421079"/>
                  </a:lnTo>
                  <a:close/>
                </a:path>
                <a:path w="2839720" h="1541145">
                  <a:moveTo>
                    <a:pt x="2347734" y="115531"/>
                  </a:moveTo>
                  <a:lnTo>
                    <a:pt x="2346401" y="114185"/>
                  </a:lnTo>
                  <a:lnTo>
                    <a:pt x="2344851" y="115773"/>
                  </a:lnTo>
                  <a:lnTo>
                    <a:pt x="2342896" y="116586"/>
                  </a:lnTo>
                  <a:lnTo>
                    <a:pt x="2340483" y="116586"/>
                  </a:lnTo>
                  <a:lnTo>
                    <a:pt x="2336330" y="115531"/>
                  </a:lnTo>
                  <a:lnTo>
                    <a:pt x="2334844" y="114185"/>
                  </a:lnTo>
                  <a:lnTo>
                    <a:pt x="2333142" y="112522"/>
                  </a:lnTo>
                  <a:lnTo>
                    <a:pt x="2332037" y="108292"/>
                  </a:lnTo>
                  <a:lnTo>
                    <a:pt x="2333142" y="104076"/>
                  </a:lnTo>
                  <a:lnTo>
                    <a:pt x="2336177" y="101104"/>
                  </a:lnTo>
                  <a:lnTo>
                    <a:pt x="2340483" y="100025"/>
                  </a:lnTo>
                  <a:lnTo>
                    <a:pt x="2342870" y="100025"/>
                  </a:lnTo>
                  <a:lnTo>
                    <a:pt x="2344839" y="100812"/>
                  </a:lnTo>
                  <a:lnTo>
                    <a:pt x="2346401" y="102387"/>
                  </a:lnTo>
                  <a:lnTo>
                    <a:pt x="2347684" y="101104"/>
                  </a:lnTo>
                  <a:lnTo>
                    <a:pt x="2347379" y="100812"/>
                  </a:lnTo>
                  <a:lnTo>
                    <a:pt x="2346223" y="100025"/>
                  </a:lnTo>
                  <a:lnTo>
                    <a:pt x="2344534" y="98882"/>
                  </a:lnTo>
                  <a:lnTo>
                    <a:pt x="2340432" y="98132"/>
                  </a:lnTo>
                  <a:lnTo>
                    <a:pt x="2338451" y="98132"/>
                  </a:lnTo>
                  <a:lnTo>
                    <a:pt x="2329954" y="106375"/>
                  </a:lnTo>
                  <a:lnTo>
                    <a:pt x="2329954" y="110223"/>
                  </a:lnTo>
                  <a:lnTo>
                    <a:pt x="2338425" y="118478"/>
                  </a:lnTo>
                  <a:lnTo>
                    <a:pt x="2340394" y="118478"/>
                  </a:lnTo>
                  <a:lnTo>
                    <a:pt x="2344521" y="117716"/>
                  </a:lnTo>
                  <a:lnTo>
                    <a:pt x="2346185" y="116586"/>
                  </a:lnTo>
                  <a:lnTo>
                    <a:pt x="2347734" y="115531"/>
                  </a:lnTo>
                  <a:close/>
                </a:path>
                <a:path w="2839720" h="1541145">
                  <a:moveTo>
                    <a:pt x="2369604" y="106375"/>
                  </a:moveTo>
                  <a:lnTo>
                    <a:pt x="2369147" y="104648"/>
                  </a:lnTo>
                  <a:lnTo>
                    <a:pt x="2368232" y="103111"/>
                  </a:lnTo>
                  <a:lnTo>
                    <a:pt x="2367496" y="102400"/>
                  </a:lnTo>
                  <a:lnTo>
                    <a:pt x="2367496" y="108292"/>
                  </a:lnTo>
                  <a:lnTo>
                    <a:pt x="2366403" y="112547"/>
                  </a:lnTo>
                  <a:lnTo>
                    <a:pt x="2363406" y="115506"/>
                  </a:lnTo>
                  <a:lnTo>
                    <a:pt x="2359114" y="116586"/>
                  </a:lnTo>
                  <a:lnTo>
                    <a:pt x="2354834" y="115506"/>
                  </a:lnTo>
                  <a:lnTo>
                    <a:pt x="2351811" y="112547"/>
                  </a:lnTo>
                  <a:lnTo>
                    <a:pt x="2350693" y="108292"/>
                  </a:lnTo>
                  <a:lnTo>
                    <a:pt x="2351811" y="104051"/>
                  </a:lnTo>
                  <a:lnTo>
                    <a:pt x="2354834" y="101092"/>
                  </a:lnTo>
                  <a:lnTo>
                    <a:pt x="2359114" y="100025"/>
                  </a:lnTo>
                  <a:lnTo>
                    <a:pt x="2363406" y="101092"/>
                  </a:lnTo>
                  <a:lnTo>
                    <a:pt x="2366403" y="104051"/>
                  </a:lnTo>
                  <a:lnTo>
                    <a:pt x="2367496" y="108292"/>
                  </a:lnTo>
                  <a:lnTo>
                    <a:pt x="2367496" y="102400"/>
                  </a:lnTo>
                  <a:lnTo>
                    <a:pt x="2365057" y="100025"/>
                  </a:lnTo>
                  <a:lnTo>
                    <a:pt x="2364486" y="99466"/>
                  </a:lnTo>
                  <a:lnTo>
                    <a:pt x="2362898" y="98577"/>
                  </a:lnTo>
                  <a:lnTo>
                    <a:pt x="2361107" y="98132"/>
                  </a:lnTo>
                  <a:lnTo>
                    <a:pt x="2357145" y="98132"/>
                  </a:lnTo>
                  <a:lnTo>
                    <a:pt x="2348623" y="106375"/>
                  </a:lnTo>
                  <a:lnTo>
                    <a:pt x="2348623" y="110223"/>
                  </a:lnTo>
                  <a:lnTo>
                    <a:pt x="2357145" y="118478"/>
                  </a:lnTo>
                  <a:lnTo>
                    <a:pt x="2361107" y="118478"/>
                  </a:lnTo>
                  <a:lnTo>
                    <a:pt x="2362898" y="118021"/>
                  </a:lnTo>
                  <a:lnTo>
                    <a:pt x="2364473" y="117157"/>
                  </a:lnTo>
                  <a:lnTo>
                    <a:pt x="2365057" y="116586"/>
                  </a:lnTo>
                  <a:lnTo>
                    <a:pt x="2368219" y="113512"/>
                  </a:lnTo>
                  <a:lnTo>
                    <a:pt x="2369147" y="111963"/>
                  </a:lnTo>
                  <a:lnTo>
                    <a:pt x="2369604" y="110223"/>
                  </a:lnTo>
                  <a:lnTo>
                    <a:pt x="2369604" y="106375"/>
                  </a:lnTo>
                  <a:close/>
                </a:path>
                <a:path w="2839720" h="1541145">
                  <a:moveTo>
                    <a:pt x="2380386" y="119862"/>
                  </a:moveTo>
                  <a:lnTo>
                    <a:pt x="2373363" y="119862"/>
                  </a:lnTo>
                  <a:lnTo>
                    <a:pt x="2377592" y="116128"/>
                  </a:lnTo>
                  <a:lnTo>
                    <a:pt x="2379357" y="114173"/>
                  </a:lnTo>
                  <a:lnTo>
                    <a:pt x="2379802" y="112522"/>
                  </a:lnTo>
                  <a:lnTo>
                    <a:pt x="2379497" y="111810"/>
                  </a:lnTo>
                  <a:lnTo>
                    <a:pt x="2378824" y="110502"/>
                  </a:lnTo>
                  <a:lnTo>
                    <a:pt x="2378621" y="110096"/>
                  </a:lnTo>
                  <a:lnTo>
                    <a:pt x="2375204" y="109181"/>
                  </a:lnTo>
                  <a:lnTo>
                    <a:pt x="2373096" y="109181"/>
                  </a:lnTo>
                  <a:lnTo>
                    <a:pt x="2371560" y="109791"/>
                  </a:lnTo>
                  <a:lnTo>
                    <a:pt x="2370505" y="111074"/>
                  </a:lnTo>
                  <a:lnTo>
                    <a:pt x="2370671" y="111074"/>
                  </a:lnTo>
                  <a:lnTo>
                    <a:pt x="2371623" y="111810"/>
                  </a:lnTo>
                  <a:lnTo>
                    <a:pt x="2373096" y="110845"/>
                  </a:lnTo>
                  <a:lnTo>
                    <a:pt x="2375103" y="110502"/>
                  </a:lnTo>
                  <a:lnTo>
                    <a:pt x="2377490" y="111074"/>
                  </a:lnTo>
                  <a:lnTo>
                    <a:pt x="2378278" y="112522"/>
                  </a:lnTo>
                  <a:lnTo>
                    <a:pt x="2377897" y="113792"/>
                  </a:lnTo>
                  <a:lnTo>
                    <a:pt x="2376449" y="115354"/>
                  </a:lnTo>
                  <a:lnTo>
                    <a:pt x="2371013" y="120142"/>
                  </a:lnTo>
                  <a:lnTo>
                    <a:pt x="2371013" y="121145"/>
                  </a:lnTo>
                  <a:lnTo>
                    <a:pt x="2380386" y="121145"/>
                  </a:lnTo>
                  <a:lnTo>
                    <a:pt x="2380386" y="119862"/>
                  </a:lnTo>
                  <a:close/>
                </a:path>
                <a:path w="2839720" h="1541145">
                  <a:moveTo>
                    <a:pt x="2505189" y="1538732"/>
                  </a:moveTo>
                  <a:lnTo>
                    <a:pt x="2504262" y="1537792"/>
                  </a:lnTo>
                  <a:lnTo>
                    <a:pt x="2500147" y="1539455"/>
                  </a:lnTo>
                  <a:lnTo>
                    <a:pt x="2497251" y="1538732"/>
                  </a:lnTo>
                  <a:lnTo>
                    <a:pt x="2496210" y="1537792"/>
                  </a:lnTo>
                  <a:lnTo>
                    <a:pt x="2495029" y="1536623"/>
                  </a:lnTo>
                  <a:lnTo>
                    <a:pt x="2494254" y="1533690"/>
                  </a:lnTo>
                  <a:lnTo>
                    <a:pt x="2495029" y="1530743"/>
                  </a:lnTo>
                  <a:lnTo>
                    <a:pt x="2497150" y="1528673"/>
                  </a:lnTo>
                  <a:lnTo>
                    <a:pt x="2500147" y="1527924"/>
                  </a:lnTo>
                  <a:lnTo>
                    <a:pt x="2504262" y="1529562"/>
                  </a:lnTo>
                  <a:lnTo>
                    <a:pt x="2505151" y="1528673"/>
                  </a:lnTo>
                  <a:lnTo>
                    <a:pt x="2504148" y="1527924"/>
                  </a:lnTo>
                  <a:lnTo>
                    <a:pt x="2502966" y="1527111"/>
                  </a:lnTo>
                  <a:lnTo>
                    <a:pt x="2500109" y="1526603"/>
                  </a:lnTo>
                  <a:lnTo>
                    <a:pt x="2496362" y="1527517"/>
                  </a:lnTo>
                  <a:lnTo>
                    <a:pt x="2493759" y="1530045"/>
                  </a:lnTo>
                  <a:lnTo>
                    <a:pt x="2492806" y="1533690"/>
                  </a:lnTo>
                  <a:lnTo>
                    <a:pt x="2493759" y="1537309"/>
                  </a:lnTo>
                  <a:lnTo>
                    <a:pt x="2496362" y="1539849"/>
                  </a:lnTo>
                  <a:lnTo>
                    <a:pt x="2500096" y="1540764"/>
                  </a:lnTo>
                  <a:lnTo>
                    <a:pt x="2502954" y="1540243"/>
                  </a:lnTo>
                  <a:lnTo>
                    <a:pt x="2504109" y="1539455"/>
                  </a:lnTo>
                  <a:lnTo>
                    <a:pt x="2505189" y="1538732"/>
                  </a:lnTo>
                  <a:close/>
                </a:path>
                <a:path w="2839720" h="1541145">
                  <a:moveTo>
                    <a:pt x="2506497" y="52298"/>
                  </a:moveTo>
                  <a:lnTo>
                    <a:pt x="2505633" y="51435"/>
                  </a:lnTo>
                  <a:lnTo>
                    <a:pt x="2501811" y="52997"/>
                  </a:lnTo>
                  <a:lnTo>
                    <a:pt x="2499017" y="52298"/>
                  </a:lnTo>
                  <a:lnTo>
                    <a:pt x="2497048" y="50368"/>
                  </a:lnTo>
                  <a:lnTo>
                    <a:pt x="2496337" y="47625"/>
                  </a:lnTo>
                  <a:lnTo>
                    <a:pt x="2497048" y="44894"/>
                  </a:lnTo>
                  <a:lnTo>
                    <a:pt x="2499017" y="42964"/>
                  </a:lnTo>
                  <a:lnTo>
                    <a:pt x="2501811" y="42252"/>
                  </a:lnTo>
                  <a:lnTo>
                    <a:pt x="2505633" y="43789"/>
                  </a:lnTo>
                  <a:lnTo>
                    <a:pt x="2506459" y="42964"/>
                  </a:lnTo>
                  <a:lnTo>
                    <a:pt x="2505506" y="42252"/>
                  </a:lnTo>
                  <a:lnTo>
                    <a:pt x="2504427" y="41529"/>
                  </a:lnTo>
                  <a:lnTo>
                    <a:pt x="2501773" y="41033"/>
                  </a:lnTo>
                  <a:lnTo>
                    <a:pt x="2498293" y="41884"/>
                  </a:lnTo>
                  <a:lnTo>
                    <a:pt x="2495867" y="44246"/>
                  </a:lnTo>
                  <a:lnTo>
                    <a:pt x="2494978" y="47625"/>
                  </a:lnTo>
                  <a:lnTo>
                    <a:pt x="2495867" y="51015"/>
                  </a:lnTo>
                  <a:lnTo>
                    <a:pt x="2498293" y="53365"/>
                  </a:lnTo>
                  <a:lnTo>
                    <a:pt x="2501747" y="54216"/>
                  </a:lnTo>
                  <a:lnTo>
                    <a:pt x="2504427" y="53721"/>
                  </a:lnTo>
                  <a:lnTo>
                    <a:pt x="2505481" y="52997"/>
                  </a:lnTo>
                  <a:lnTo>
                    <a:pt x="2506497" y="52298"/>
                  </a:lnTo>
                  <a:close/>
                </a:path>
                <a:path w="2839720" h="1541145">
                  <a:moveTo>
                    <a:pt x="2520429" y="1533690"/>
                  </a:moveTo>
                  <a:lnTo>
                    <a:pt x="2519476" y="1530057"/>
                  </a:lnTo>
                  <a:lnTo>
                    <a:pt x="2518956" y="1529549"/>
                  </a:lnTo>
                  <a:lnTo>
                    <a:pt x="2518956" y="1533690"/>
                  </a:lnTo>
                  <a:lnTo>
                    <a:pt x="2518206" y="1536636"/>
                  </a:lnTo>
                  <a:lnTo>
                    <a:pt x="2516124" y="1538719"/>
                  </a:lnTo>
                  <a:lnTo>
                    <a:pt x="2513139" y="1539455"/>
                  </a:lnTo>
                  <a:lnTo>
                    <a:pt x="2510155" y="1538719"/>
                  </a:lnTo>
                  <a:lnTo>
                    <a:pt x="2508034" y="1536636"/>
                  </a:lnTo>
                  <a:lnTo>
                    <a:pt x="2507272" y="1533690"/>
                  </a:lnTo>
                  <a:lnTo>
                    <a:pt x="2508034" y="1530731"/>
                  </a:lnTo>
                  <a:lnTo>
                    <a:pt x="2510155" y="1528673"/>
                  </a:lnTo>
                  <a:lnTo>
                    <a:pt x="2513139" y="1527924"/>
                  </a:lnTo>
                  <a:lnTo>
                    <a:pt x="2516124" y="1528673"/>
                  </a:lnTo>
                  <a:lnTo>
                    <a:pt x="2518206" y="1530731"/>
                  </a:lnTo>
                  <a:lnTo>
                    <a:pt x="2518956" y="1533690"/>
                  </a:lnTo>
                  <a:lnTo>
                    <a:pt x="2518956" y="1529549"/>
                  </a:lnTo>
                  <a:lnTo>
                    <a:pt x="2517292" y="1527924"/>
                  </a:lnTo>
                  <a:lnTo>
                    <a:pt x="2516886" y="1527530"/>
                  </a:lnTo>
                  <a:lnTo>
                    <a:pt x="2513139" y="1526603"/>
                  </a:lnTo>
                  <a:lnTo>
                    <a:pt x="2509393" y="1527530"/>
                  </a:lnTo>
                  <a:lnTo>
                    <a:pt x="2506751" y="1530057"/>
                  </a:lnTo>
                  <a:lnTo>
                    <a:pt x="2505811" y="1533690"/>
                  </a:lnTo>
                  <a:lnTo>
                    <a:pt x="2506764" y="1537309"/>
                  </a:lnTo>
                  <a:lnTo>
                    <a:pt x="2508999" y="1539455"/>
                  </a:lnTo>
                  <a:lnTo>
                    <a:pt x="2509443" y="1539849"/>
                  </a:lnTo>
                  <a:lnTo>
                    <a:pt x="2513139" y="1540764"/>
                  </a:lnTo>
                  <a:lnTo>
                    <a:pt x="2516873" y="1539849"/>
                  </a:lnTo>
                  <a:lnTo>
                    <a:pt x="2517279" y="1539455"/>
                  </a:lnTo>
                  <a:lnTo>
                    <a:pt x="2519476" y="1537309"/>
                  </a:lnTo>
                  <a:lnTo>
                    <a:pt x="2520429" y="1533690"/>
                  </a:lnTo>
                  <a:close/>
                </a:path>
                <a:path w="2839720" h="1541145">
                  <a:moveTo>
                    <a:pt x="2520683" y="47625"/>
                  </a:moveTo>
                  <a:lnTo>
                    <a:pt x="2519807" y="44259"/>
                  </a:lnTo>
                  <a:lnTo>
                    <a:pt x="2519311" y="43776"/>
                  </a:lnTo>
                  <a:lnTo>
                    <a:pt x="2519311" y="47625"/>
                  </a:lnTo>
                  <a:lnTo>
                    <a:pt x="2518600" y="50380"/>
                  </a:lnTo>
                  <a:lnTo>
                    <a:pt x="2516670" y="52298"/>
                  </a:lnTo>
                  <a:lnTo>
                    <a:pt x="2513888" y="52997"/>
                  </a:lnTo>
                  <a:lnTo>
                    <a:pt x="2511107" y="52298"/>
                  </a:lnTo>
                  <a:lnTo>
                    <a:pt x="2509139" y="50380"/>
                  </a:lnTo>
                  <a:lnTo>
                    <a:pt x="2508427" y="47625"/>
                  </a:lnTo>
                  <a:lnTo>
                    <a:pt x="2509139" y="44881"/>
                  </a:lnTo>
                  <a:lnTo>
                    <a:pt x="2511107" y="42951"/>
                  </a:lnTo>
                  <a:lnTo>
                    <a:pt x="2513888" y="42252"/>
                  </a:lnTo>
                  <a:lnTo>
                    <a:pt x="2516670" y="42951"/>
                  </a:lnTo>
                  <a:lnTo>
                    <a:pt x="2518600" y="44881"/>
                  </a:lnTo>
                  <a:lnTo>
                    <a:pt x="2519311" y="47625"/>
                  </a:lnTo>
                  <a:lnTo>
                    <a:pt x="2519311" y="43776"/>
                  </a:lnTo>
                  <a:lnTo>
                    <a:pt x="2517749" y="42252"/>
                  </a:lnTo>
                  <a:lnTo>
                    <a:pt x="2517381" y="41897"/>
                  </a:lnTo>
                  <a:lnTo>
                    <a:pt x="2513888" y="41033"/>
                  </a:lnTo>
                  <a:lnTo>
                    <a:pt x="2510396" y="41897"/>
                  </a:lnTo>
                  <a:lnTo>
                    <a:pt x="2507970" y="44259"/>
                  </a:lnTo>
                  <a:lnTo>
                    <a:pt x="2507094" y="47625"/>
                  </a:lnTo>
                  <a:lnTo>
                    <a:pt x="2507983" y="51015"/>
                  </a:lnTo>
                  <a:lnTo>
                    <a:pt x="2510028" y="52997"/>
                  </a:lnTo>
                  <a:lnTo>
                    <a:pt x="2510447" y="53365"/>
                  </a:lnTo>
                  <a:lnTo>
                    <a:pt x="2513888" y="54216"/>
                  </a:lnTo>
                  <a:lnTo>
                    <a:pt x="2517368" y="53365"/>
                  </a:lnTo>
                  <a:lnTo>
                    <a:pt x="2517749" y="52997"/>
                  </a:lnTo>
                  <a:lnTo>
                    <a:pt x="2519794" y="51015"/>
                  </a:lnTo>
                  <a:lnTo>
                    <a:pt x="2520683" y="47625"/>
                  </a:lnTo>
                  <a:close/>
                </a:path>
                <a:path w="2839720" h="1541145">
                  <a:moveTo>
                    <a:pt x="2522728" y="49428"/>
                  </a:moveTo>
                  <a:lnTo>
                    <a:pt x="2521381" y="49428"/>
                  </a:lnTo>
                  <a:lnTo>
                    <a:pt x="2522004" y="49911"/>
                  </a:lnTo>
                  <a:lnTo>
                    <a:pt x="2522728" y="49428"/>
                  </a:lnTo>
                  <a:close/>
                </a:path>
                <a:path w="2839720" h="1541145">
                  <a:moveTo>
                    <a:pt x="2527668" y="55118"/>
                  </a:moveTo>
                  <a:lnTo>
                    <a:pt x="2523121" y="55118"/>
                  </a:lnTo>
                  <a:lnTo>
                    <a:pt x="2525852" y="52692"/>
                  </a:lnTo>
                  <a:lnTo>
                    <a:pt x="2526995" y="51422"/>
                  </a:lnTo>
                  <a:lnTo>
                    <a:pt x="2527300" y="50368"/>
                  </a:lnTo>
                  <a:lnTo>
                    <a:pt x="2527109" y="49911"/>
                  </a:lnTo>
                  <a:lnTo>
                    <a:pt x="2526538" y="48793"/>
                  </a:lnTo>
                  <a:lnTo>
                    <a:pt x="2524302" y="48196"/>
                  </a:lnTo>
                  <a:lnTo>
                    <a:pt x="2522118" y="49060"/>
                  </a:lnTo>
                  <a:lnTo>
                    <a:pt x="2524239" y="49060"/>
                  </a:lnTo>
                  <a:lnTo>
                    <a:pt x="2525788" y="49428"/>
                  </a:lnTo>
                  <a:lnTo>
                    <a:pt x="2526296" y="50368"/>
                  </a:lnTo>
                  <a:lnTo>
                    <a:pt x="2526055" y="51193"/>
                  </a:lnTo>
                  <a:lnTo>
                    <a:pt x="2525115" y="52197"/>
                  </a:lnTo>
                  <a:lnTo>
                    <a:pt x="2521610" y="55308"/>
                  </a:lnTo>
                  <a:lnTo>
                    <a:pt x="2521610" y="55956"/>
                  </a:lnTo>
                  <a:lnTo>
                    <a:pt x="2527668" y="55956"/>
                  </a:lnTo>
                  <a:lnTo>
                    <a:pt x="2527668" y="55118"/>
                  </a:lnTo>
                  <a:close/>
                </a:path>
                <a:path w="2839720" h="1541145">
                  <a:moveTo>
                    <a:pt x="2530830" y="1539379"/>
                  </a:moveTo>
                  <a:lnTo>
                    <a:pt x="2523159" y="1539379"/>
                  </a:lnTo>
                  <a:lnTo>
                    <a:pt x="2527909" y="1534718"/>
                  </a:lnTo>
                  <a:lnTo>
                    <a:pt x="2529713" y="1532432"/>
                  </a:lnTo>
                  <a:lnTo>
                    <a:pt x="2530144" y="1530527"/>
                  </a:lnTo>
                  <a:lnTo>
                    <a:pt x="2530183" y="1530362"/>
                  </a:lnTo>
                  <a:lnTo>
                    <a:pt x="2529078" y="1527924"/>
                  </a:lnTo>
                  <a:lnTo>
                    <a:pt x="2528938" y="1527606"/>
                  </a:lnTo>
                  <a:lnTo>
                    <a:pt x="2525572" y="1526603"/>
                  </a:lnTo>
                  <a:lnTo>
                    <a:pt x="2522715" y="1527111"/>
                  </a:lnTo>
                  <a:lnTo>
                    <a:pt x="2520658" y="1528597"/>
                  </a:lnTo>
                  <a:lnTo>
                    <a:pt x="2521661" y="1529473"/>
                  </a:lnTo>
                  <a:lnTo>
                    <a:pt x="2525458" y="1527924"/>
                  </a:lnTo>
                  <a:lnTo>
                    <a:pt x="2527871" y="1528597"/>
                  </a:lnTo>
                  <a:lnTo>
                    <a:pt x="2528633" y="1530362"/>
                  </a:lnTo>
                  <a:lnTo>
                    <a:pt x="2528709" y="1530527"/>
                  </a:lnTo>
                  <a:lnTo>
                    <a:pt x="2528328" y="1532102"/>
                  </a:lnTo>
                  <a:lnTo>
                    <a:pt x="2526855" y="1533969"/>
                  </a:lnTo>
                  <a:lnTo>
                    <a:pt x="2521051" y="1539633"/>
                  </a:lnTo>
                  <a:lnTo>
                    <a:pt x="2521051" y="1540649"/>
                  </a:lnTo>
                  <a:lnTo>
                    <a:pt x="2530830" y="1540649"/>
                  </a:lnTo>
                  <a:lnTo>
                    <a:pt x="2530830" y="1539379"/>
                  </a:lnTo>
                  <a:close/>
                </a:path>
                <a:path w="2839720" h="1541145">
                  <a:moveTo>
                    <a:pt x="2677337" y="27355"/>
                  </a:moveTo>
                  <a:lnTo>
                    <a:pt x="2675750" y="26276"/>
                  </a:lnTo>
                  <a:lnTo>
                    <a:pt x="2674112" y="25171"/>
                  </a:lnTo>
                  <a:lnTo>
                    <a:pt x="2670098" y="24447"/>
                  </a:lnTo>
                  <a:lnTo>
                    <a:pt x="2668168" y="24447"/>
                  </a:lnTo>
                  <a:lnTo>
                    <a:pt x="2666428" y="24866"/>
                  </a:lnTo>
                  <a:lnTo>
                    <a:pt x="2664866" y="25730"/>
                  </a:lnTo>
                  <a:lnTo>
                    <a:pt x="2661208" y="29273"/>
                  </a:lnTo>
                  <a:lnTo>
                    <a:pt x="2659888" y="34353"/>
                  </a:lnTo>
                  <a:lnTo>
                    <a:pt x="2661208" y="39433"/>
                  </a:lnTo>
                  <a:lnTo>
                    <a:pt x="2664853" y="42989"/>
                  </a:lnTo>
                  <a:lnTo>
                    <a:pt x="2666403" y="43840"/>
                  </a:lnTo>
                  <a:lnTo>
                    <a:pt x="2668143" y="44259"/>
                  </a:lnTo>
                  <a:lnTo>
                    <a:pt x="2670073" y="44259"/>
                  </a:lnTo>
                  <a:lnTo>
                    <a:pt x="2674429" y="41656"/>
                  </a:lnTo>
                  <a:lnTo>
                    <a:pt x="2672499" y="42430"/>
                  </a:lnTo>
                  <a:lnTo>
                    <a:pt x="2670162" y="42430"/>
                  </a:lnTo>
                  <a:lnTo>
                    <a:pt x="2666009" y="41389"/>
                  </a:lnTo>
                  <a:lnTo>
                    <a:pt x="2664650" y="40081"/>
                  </a:lnTo>
                  <a:lnTo>
                    <a:pt x="2662999" y="38468"/>
                  </a:lnTo>
                  <a:lnTo>
                    <a:pt x="2661920" y="34353"/>
                  </a:lnTo>
                  <a:lnTo>
                    <a:pt x="2662999" y="30238"/>
                  </a:lnTo>
                  <a:lnTo>
                    <a:pt x="2665958" y="27355"/>
                  </a:lnTo>
                  <a:lnTo>
                    <a:pt x="2670162" y="26276"/>
                  </a:lnTo>
                  <a:lnTo>
                    <a:pt x="2672486" y="26276"/>
                  </a:lnTo>
                  <a:lnTo>
                    <a:pt x="2674404" y="27051"/>
                  </a:lnTo>
                  <a:lnTo>
                    <a:pt x="2675915" y="28587"/>
                  </a:lnTo>
                  <a:lnTo>
                    <a:pt x="2677172" y="27355"/>
                  </a:lnTo>
                  <a:lnTo>
                    <a:pt x="2677337" y="27355"/>
                  </a:lnTo>
                  <a:close/>
                </a:path>
                <a:path w="2839720" h="1541145">
                  <a:moveTo>
                    <a:pt x="2698546" y="34353"/>
                  </a:moveTo>
                  <a:lnTo>
                    <a:pt x="2697213" y="29286"/>
                  </a:lnTo>
                  <a:lnTo>
                    <a:pt x="2696502" y="28600"/>
                  </a:lnTo>
                  <a:lnTo>
                    <a:pt x="2696502" y="34353"/>
                  </a:lnTo>
                  <a:lnTo>
                    <a:pt x="2695422" y="38493"/>
                  </a:lnTo>
                  <a:lnTo>
                    <a:pt x="2692501" y="41376"/>
                  </a:lnTo>
                  <a:lnTo>
                    <a:pt x="2688323" y="42430"/>
                  </a:lnTo>
                  <a:lnTo>
                    <a:pt x="2684145" y="41376"/>
                  </a:lnTo>
                  <a:lnTo>
                    <a:pt x="2681186" y="38493"/>
                  </a:lnTo>
                  <a:lnTo>
                    <a:pt x="2680119" y="34353"/>
                  </a:lnTo>
                  <a:lnTo>
                    <a:pt x="2681186" y="30226"/>
                  </a:lnTo>
                  <a:lnTo>
                    <a:pt x="2684145" y="27330"/>
                  </a:lnTo>
                  <a:lnTo>
                    <a:pt x="2688323" y="26276"/>
                  </a:lnTo>
                  <a:lnTo>
                    <a:pt x="2692501" y="27330"/>
                  </a:lnTo>
                  <a:lnTo>
                    <a:pt x="2695422" y="30226"/>
                  </a:lnTo>
                  <a:lnTo>
                    <a:pt x="2696502" y="34353"/>
                  </a:lnTo>
                  <a:lnTo>
                    <a:pt x="2696502" y="28600"/>
                  </a:lnTo>
                  <a:lnTo>
                    <a:pt x="2694127" y="26276"/>
                  </a:lnTo>
                  <a:lnTo>
                    <a:pt x="2693555" y="25730"/>
                  </a:lnTo>
                  <a:lnTo>
                    <a:pt x="2692031" y="24879"/>
                  </a:lnTo>
                  <a:lnTo>
                    <a:pt x="2690266" y="24447"/>
                  </a:lnTo>
                  <a:lnTo>
                    <a:pt x="2686405" y="24447"/>
                  </a:lnTo>
                  <a:lnTo>
                    <a:pt x="2684653" y="24879"/>
                  </a:lnTo>
                  <a:lnTo>
                    <a:pt x="2683091" y="25730"/>
                  </a:lnTo>
                  <a:lnTo>
                    <a:pt x="2679408" y="29286"/>
                  </a:lnTo>
                  <a:lnTo>
                    <a:pt x="2678099" y="34353"/>
                  </a:lnTo>
                  <a:lnTo>
                    <a:pt x="2679420" y="39433"/>
                  </a:lnTo>
                  <a:lnTo>
                    <a:pt x="2683141" y="42989"/>
                  </a:lnTo>
                  <a:lnTo>
                    <a:pt x="2684703" y="43840"/>
                  </a:lnTo>
                  <a:lnTo>
                    <a:pt x="2686405" y="44259"/>
                  </a:lnTo>
                  <a:lnTo>
                    <a:pt x="2690266" y="44259"/>
                  </a:lnTo>
                  <a:lnTo>
                    <a:pt x="2692006" y="43840"/>
                  </a:lnTo>
                  <a:lnTo>
                    <a:pt x="2693555" y="42989"/>
                  </a:lnTo>
                  <a:lnTo>
                    <a:pt x="2694140" y="42430"/>
                  </a:lnTo>
                  <a:lnTo>
                    <a:pt x="2697200" y="39433"/>
                  </a:lnTo>
                  <a:lnTo>
                    <a:pt x="2698546" y="34353"/>
                  </a:lnTo>
                  <a:close/>
                </a:path>
                <a:path w="2839720" h="1541145">
                  <a:moveTo>
                    <a:pt x="2709075" y="45631"/>
                  </a:moveTo>
                  <a:lnTo>
                    <a:pt x="2702217" y="45631"/>
                  </a:lnTo>
                  <a:lnTo>
                    <a:pt x="2706344" y="41973"/>
                  </a:lnTo>
                  <a:lnTo>
                    <a:pt x="2708059" y="40081"/>
                  </a:lnTo>
                  <a:lnTo>
                    <a:pt x="2708491" y="38468"/>
                  </a:lnTo>
                  <a:lnTo>
                    <a:pt x="2708198" y="37769"/>
                  </a:lnTo>
                  <a:lnTo>
                    <a:pt x="2707551" y="36499"/>
                  </a:lnTo>
                  <a:lnTo>
                    <a:pt x="2707348" y="36106"/>
                  </a:lnTo>
                  <a:lnTo>
                    <a:pt x="2704007" y="35217"/>
                  </a:lnTo>
                  <a:lnTo>
                    <a:pt x="2701963" y="35217"/>
                  </a:lnTo>
                  <a:lnTo>
                    <a:pt x="2700464" y="35801"/>
                  </a:lnTo>
                  <a:lnTo>
                    <a:pt x="2699435" y="37058"/>
                  </a:lnTo>
                  <a:lnTo>
                    <a:pt x="2699613" y="37058"/>
                  </a:lnTo>
                  <a:lnTo>
                    <a:pt x="2700515" y="37769"/>
                  </a:lnTo>
                  <a:lnTo>
                    <a:pt x="2701963" y="36830"/>
                  </a:lnTo>
                  <a:lnTo>
                    <a:pt x="2703919" y="36499"/>
                  </a:lnTo>
                  <a:lnTo>
                    <a:pt x="2706243" y="37058"/>
                  </a:lnTo>
                  <a:lnTo>
                    <a:pt x="2707005" y="38468"/>
                  </a:lnTo>
                  <a:lnTo>
                    <a:pt x="2706636" y="39712"/>
                  </a:lnTo>
                  <a:lnTo>
                    <a:pt x="2705214" y="41224"/>
                  </a:lnTo>
                  <a:lnTo>
                    <a:pt x="2699931" y="45897"/>
                  </a:lnTo>
                  <a:lnTo>
                    <a:pt x="2699931" y="46875"/>
                  </a:lnTo>
                  <a:lnTo>
                    <a:pt x="2709075" y="46875"/>
                  </a:lnTo>
                  <a:lnTo>
                    <a:pt x="2709075" y="45631"/>
                  </a:lnTo>
                  <a:close/>
                </a:path>
                <a:path w="2839720" h="1541145">
                  <a:moveTo>
                    <a:pt x="2818066" y="58013"/>
                  </a:moveTo>
                  <a:lnTo>
                    <a:pt x="2817215" y="57150"/>
                  </a:lnTo>
                  <a:lnTo>
                    <a:pt x="2813393" y="58699"/>
                  </a:lnTo>
                  <a:lnTo>
                    <a:pt x="2810637" y="58013"/>
                  </a:lnTo>
                  <a:lnTo>
                    <a:pt x="2809722" y="57150"/>
                  </a:lnTo>
                  <a:lnTo>
                    <a:pt x="2808630" y="56070"/>
                  </a:lnTo>
                  <a:lnTo>
                    <a:pt x="2807906" y="53327"/>
                  </a:lnTo>
                  <a:lnTo>
                    <a:pt x="2808630" y="50596"/>
                  </a:lnTo>
                  <a:lnTo>
                    <a:pt x="2810586" y="48679"/>
                  </a:lnTo>
                  <a:lnTo>
                    <a:pt x="2813393" y="47967"/>
                  </a:lnTo>
                  <a:lnTo>
                    <a:pt x="2817215" y="49504"/>
                  </a:lnTo>
                  <a:lnTo>
                    <a:pt x="2818028" y="48679"/>
                  </a:lnTo>
                  <a:lnTo>
                    <a:pt x="2817088" y="47967"/>
                  </a:lnTo>
                  <a:lnTo>
                    <a:pt x="2816009" y="47231"/>
                  </a:lnTo>
                  <a:lnTo>
                    <a:pt x="2813342" y="46748"/>
                  </a:lnTo>
                  <a:lnTo>
                    <a:pt x="2809862" y="47586"/>
                  </a:lnTo>
                  <a:lnTo>
                    <a:pt x="2807436" y="49961"/>
                  </a:lnTo>
                  <a:lnTo>
                    <a:pt x="2806560" y="53327"/>
                  </a:lnTo>
                  <a:lnTo>
                    <a:pt x="2807436" y="56718"/>
                  </a:lnTo>
                  <a:lnTo>
                    <a:pt x="2809862" y="59080"/>
                  </a:lnTo>
                  <a:lnTo>
                    <a:pt x="2813316" y="59918"/>
                  </a:lnTo>
                  <a:lnTo>
                    <a:pt x="2815996" y="59436"/>
                  </a:lnTo>
                  <a:lnTo>
                    <a:pt x="2817076" y="58699"/>
                  </a:lnTo>
                  <a:lnTo>
                    <a:pt x="2818066" y="58013"/>
                  </a:lnTo>
                  <a:close/>
                </a:path>
                <a:path w="2839720" h="1541145">
                  <a:moveTo>
                    <a:pt x="2832252" y="53327"/>
                  </a:moveTo>
                  <a:lnTo>
                    <a:pt x="2831376" y="49974"/>
                  </a:lnTo>
                  <a:lnTo>
                    <a:pt x="2830880" y="49491"/>
                  </a:lnTo>
                  <a:lnTo>
                    <a:pt x="2830880" y="53327"/>
                  </a:lnTo>
                  <a:lnTo>
                    <a:pt x="2830182" y="56083"/>
                  </a:lnTo>
                  <a:lnTo>
                    <a:pt x="2828239" y="58013"/>
                  </a:lnTo>
                  <a:lnTo>
                    <a:pt x="2825458" y="58699"/>
                  </a:lnTo>
                  <a:lnTo>
                    <a:pt x="2822676" y="58013"/>
                  </a:lnTo>
                  <a:lnTo>
                    <a:pt x="2820720" y="56083"/>
                  </a:lnTo>
                  <a:lnTo>
                    <a:pt x="2819997" y="53327"/>
                  </a:lnTo>
                  <a:lnTo>
                    <a:pt x="2820720" y="50596"/>
                  </a:lnTo>
                  <a:lnTo>
                    <a:pt x="2822676" y="48666"/>
                  </a:lnTo>
                  <a:lnTo>
                    <a:pt x="2825458" y="47967"/>
                  </a:lnTo>
                  <a:lnTo>
                    <a:pt x="2828239" y="48666"/>
                  </a:lnTo>
                  <a:lnTo>
                    <a:pt x="2830182" y="50596"/>
                  </a:lnTo>
                  <a:lnTo>
                    <a:pt x="2830880" y="53327"/>
                  </a:lnTo>
                  <a:lnTo>
                    <a:pt x="2830880" y="49491"/>
                  </a:lnTo>
                  <a:lnTo>
                    <a:pt x="2829331" y="47967"/>
                  </a:lnTo>
                  <a:lnTo>
                    <a:pt x="2828950" y="47599"/>
                  </a:lnTo>
                  <a:lnTo>
                    <a:pt x="2825458" y="46748"/>
                  </a:lnTo>
                  <a:lnTo>
                    <a:pt x="2821978" y="47599"/>
                  </a:lnTo>
                  <a:lnTo>
                    <a:pt x="2819539" y="49974"/>
                  </a:lnTo>
                  <a:lnTo>
                    <a:pt x="2818650" y="53327"/>
                  </a:lnTo>
                  <a:lnTo>
                    <a:pt x="2819552" y="56718"/>
                  </a:lnTo>
                  <a:lnTo>
                    <a:pt x="2821597" y="58699"/>
                  </a:lnTo>
                  <a:lnTo>
                    <a:pt x="2822029" y="59080"/>
                  </a:lnTo>
                  <a:lnTo>
                    <a:pt x="2825458" y="59918"/>
                  </a:lnTo>
                  <a:lnTo>
                    <a:pt x="2828937" y="59080"/>
                  </a:lnTo>
                  <a:lnTo>
                    <a:pt x="2829331" y="58699"/>
                  </a:lnTo>
                  <a:lnTo>
                    <a:pt x="2831376" y="56718"/>
                  </a:lnTo>
                  <a:lnTo>
                    <a:pt x="2832252" y="53327"/>
                  </a:lnTo>
                  <a:close/>
                </a:path>
                <a:path w="2839720" h="1541145">
                  <a:moveTo>
                    <a:pt x="2834284" y="55130"/>
                  </a:moveTo>
                  <a:lnTo>
                    <a:pt x="2832951" y="55130"/>
                  </a:lnTo>
                  <a:lnTo>
                    <a:pt x="2833560" y="55613"/>
                  </a:lnTo>
                  <a:lnTo>
                    <a:pt x="2834284" y="55130"/>
                  </a:lnTo>
                  <a:close/>
                </a:path>
                <a:path w="2839720" h="1541145">
                  <a:moveTo>
                    <a:pt x="2839237" y="60820"/>
                  </a:moveTo>
                  <a:lnTo>
                    <a:pt x="2834690" y="60820"/>
                  </a:lnTo>
                  <a:lnTo>
                    <a:pt x="2837434" y="58407"/>
                  </a:lnTo>
                  <a:lnTo>
                    <a:pt x="2838577" y="57137"/>
                  </a:lnTo>
                  <a:lnTo>
                    <a:pt x="2838869" y="56070"/>
                  </a:lnTo>
                  <a:lnTo>
                    <a:pt x="2838678" y="55613"/>
                  </a:lnTo>
                  <a:lnTo>
                    <a:pt x="2838107" y="54508"/>
                  </a:lnTo>
                  <a:lnTo>
                    <a:pt x="2835872" y="53911"/>
                  </a:lnTo>
                  <a:lnTo>
                    <a:pt x="2833700" y="54762"/>
                  </a:lnTo>
                  <a:lnTo>
                    <a:pt x="2835821" y="54762"/>
                  </a:lnTo>
                  <a:lnTo>
                    <a:pt x="2837370" y="55130"/>
                  </a:lnTo>
                  <a:lnTo>
                    <a:pt x="2837878" y="56070"/>
                  </a:lnTo>
                  <a:lnTo>
                    <a:pt x="2837624" y="56896"/>
                  </a:lnTo>
                  <a:lnTo>
                    <a:pt x="2836697" y="57899"/>
                  </a:lnTo>
                  <a:lnTo>
                    <a:pt x="2833179" y="61010"/>
                  </a:lnTo>
                  <a:lnTo>
                    <a:pt x="2833179" y="61671"/>
                  </a:lnTo>
                  <a:lnTo>
                    <a:pt x="2839237" y="61671"/>
                  </a:lnTo>
                  <a:lnTo>
                    <a:pt x="2839237" y="60820"/>
                  </a:lnTo>
                  <a:close/>
                </a:path>
              </a:pathLst>
            </a:custGeom>
            <a:solidFill>
              <a:srgbClr val="524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10970307" y="3198954"/>
              <a:ext cx="80645" cy="1810385"/>
            </a:xfrm>
            <a:custGeom>
              <a:avLst/>
              <a:gdLst/>
              <a:ahLst/>
              <a:cxnLst/>
              <a:rect l="l" t="t" r="r" b="b"/>
              <a:pathLst>
                <a:path w="80645" h="1810385">
                  <a:moveTo>
                    <a:pt x="0" y="0"/>
                  </a:moveTo>
                  <a:lnTo>
                    <a:pt x="80441" y="0"/>
                  </a:lnTo>
                  <a:lnTo>
                    <a:pt x="80441" y="212178"/>
                  </a:lnTo>
                  <a:lnTo>
                    <a:pt x="1930" y="212178"/>
                  </a:lnTo>
                </a:path>
                <a:path w="80645" h="1810385">
                  <a:moveTo>
                    <a:pt x="0" y="231368"/>
                  </a:moveTo>
                  <a:lnTo>
                    <a:pt x="80441" y="231368"/>
                  </a:lnTo>
                  <a:lnTo>
                    <a:pt x="80441" y="466217"/>
                  </a:lnTo>
                  <a:lnTo>
                    <a:pt x="1930" y="466217"/>
                  </a:lnTo>
                </a:path>
                <a:path w="80645" h="1810385">
                  <a:moveTo>
                    <a:pt x="0" y="1382509"/>
                  </a:moveTo>
                  <a:lnTo>
                    <a:pt x="80441" y="1382509"/>
                  </a:lnTo>
                  <a:lnTo>
                    <a:pt x="80441" y="1810321"/>
                  </a:lnTo>
                  <a:lnTo>
                    <a:pt x="1930" y="1810321"/>
                  </a:lnTo>
                </a:path>
                <a:path w="80645" h="1810385">
                  <a:moveTo>
                    <a:pt x="0" y="486079"/>
                  </a:moveTo>
                  <a:lnTo>
                    <a:pt x="80441" y="486079"/>
                  </a:lnTo>
                  <a:lnTo>
                    <a:pt x="80441" y="1353172"/>
                  </a:lnTo>
                  <a:lnTo>
                    <a:pt x="1930" y="1353172"/>
                  </a:lnTo>
                </a:path>
              </a:pathLst>
            </a:custGeom>
            <a:ln w="16433">
              <a:solidFill>
                <a:srgbClr val="FF90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1" name="object 371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10580928" y="5237378"/>
            <a:ext cx="170815" cy="1722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spc="-10"/>
              <a:t>KARBOX</a:t>
            </a:r>
            <a:r>
              <a:rPr lang="hu-HU" spc="-10" dirty="0"/>
              <a:t>I</a:t>
            </a:r>
            <a:r>
              <a:rPr spc="-25"/>
              <a:t>​</a:t>
            </a:r>
            <a:r>
              <a:rPr spc="-110"/>
              <a:t> </a:t>
            </a:r>
            <a:r>
              <a:rPr spc="-10"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398" y="1857364"/>
            <a:ext cx="6658609" cy="91018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85"/>
              </a:spcBef>
            </a:pPr>
            <a:r>
              <a:rPr sz="1800" b="1" dirty="0">
                <a:solidFill>
                  <a:srgbClr val="F49023"/>
                </a:solidFill>
                <a:latin typeface="Montserrat"/>
                <a:cs typeface="Montserrat"/>
              </a:rPr>
              <a:t>2</a:t>
            </a:r>
            <a:r>
              <a:rPr lang="hu-HU" sz="1800" b="1" dirty="0">
                <a:solidFill>
                  <a:srgbClr val="F49023"/>
                </a:solidFill>
                <a:latin typeface="Montserrat"/>
                <a:cs typeface="Montserrat"/>
              </a:rPr>
              <a:t>.</a:t>
            </a:r>
            <a:r>
              <a:rPr sz="1800" b="1" spc="-75" dirty="0">
                <a:solidFill>
                  <a:srgbClr val="F49023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borostyánkősav a testben természetes állapotban van jelen, és fontos szerepet játszik a sejteken belül lezajló energia folyamatokban. Ennek a ténynek is köszönhető, hogy a borostyánkősavat tartalmazó készítményeket nagy biztonsággal tolerálhatóak a bőr számára.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398" y="2786058"/>
            <a:ext cx="6658609" cy="1269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Gyakran emlegetik a sejtek  üzemanyagaként, a borostyánkősav a sérült sejtek segítségére van, eléri őket és korrigálja csökkent működésüket, kijavítva a sérült szerv funkcióit.</a:t>
            </a:r>
          </a:p>
          <a:p>
            <a:pPr marL="12700" marR="5080">
              <a:lnSpc>
                <a:spcPct val="100000"/>
              </a:lnSpc>
              <a:spcBef>
                <a:spcPts val="1415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Szabályozza a sejtekben lezajló belső reakciókat; visszaállítani az elveszett funkciókat, felélesztve  a  létfontosságú öregedést gátló folyamatokat.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2398" y="1285860"/>
            <a:ext cx="1035851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MITŐL IS VÁLIK VALÓBAN EGYEDÜLÁLLÓVÁ  A BOROSTYÁNKŐ KARBOXI TERÁPIA?</a:t>
            </a:r>
          </a:p>
        </p:txBody>
      </p:sp>
      <p:sp>
        <p:nvSpPr>
          <p:cNvPr id="7" name="object 7"/>
          <p:cNvSpPr/>
          <p:nvPr/>
        </p:nvSpPr>
        <p:spPr>
          <a:xfrm>
            <a:off x="8123044" y="2501491"/>
            <a:ext cx="245110" cy="277495"/>
          </a:xfrm>
          <a:custGeom>
            <a:avLst/>
            <a:gdLst/>
            <a:ahLst/>
            <a:cxnLst/>
            <a:rect l="l" t="t" r="r" b="b"/>
            <a:pathLst>
              <a:path w="245109" h="277494">
                <a:moveTo>
                  <a:pt x="219392" y="0"/>
                </a:moveTo>
                <a:lnTo>
                  <a:pt x="182806" y="32731"/>
                </a:lnTo>
                <a:lnTo>
                  <a:pt x="147518" y="66847"/>
                </a:lnTo>
                <a:lnTo>
                  <a:pt x="113564" y="102300"/>
                </a:lnTo>
                <a:lnTo>
                  <a:pt x="80979" y="139040"/>
                </a:lnTo>
                <a:lnTo>
                  <a:pt x="49797" y="177020"/>
                </a:lnTo>
                <a:lnTo>
                  <a:pt x="20053" y="216192"/>
                </a:lnTo>
                <a:lnTo>
                  <a:pt x="7200" y="206908"/>
                </a:lnTo>
                <a:lnTo>
                  <a:pt x="0" y="276923"/>
                </a:lnTo>
                <a:lnTo>
                  <a:pt x="64236" y="248158"/>
                </a:lnTo>
                <a:lnTo>
                  <a:pt x="52095" y="239369"/>
                </a:lnTo>
                <a:lnTo>
                  <a:pt x="80886" y="201462"/>
                </a:lnTo>
                <a:lnTo>
                  <a:pt x="111075" y="164708"/>
                </a:lnTo>
                <a:lnTo>
                  <a:pt x="142624" y="129147"/>
                </a:lnTo>
                <a:lnTo>
                  <a:pt x="175496" y="94824"/>
                </a:lnTo>
                <a:lnTo>
                  <a:pt x="209653" y="61781"/>
                </a:lnTo>
                <a:lnTo>
                  <a:pt x="245059" y="30060"/>
                </a:lnTo>
                <a:lnTo>
                  <a:pt x="21939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7817" y="3418334"/>
            <a:ext cx="69913" cy="21591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93574" y="2856381"/>
            <a:ext cx="137850" cy="35184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842124" y="3810486"/>
            <a:ext cx="3455035" cy="1205230"/>
            <a:chOff x="7842124" y="3810486"/>
            <a:chExt cx="3455035" cy="120523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1491" y="3810486"/>
              <a:ext cx="3105308" cy="120508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42124" y="3822247"/>
              <a:ext cx="459105" cy="558800"/>
            </a:xfrm>
            <a:custGeom>
              <a:avLst/>
              <a:gdLst/>
              <a:ahLst/>
              <a:cxnLst/>
              <a:rect l="l" t="t" r="r" b="b"/>
              <a:pathLst>
                <a:path w="459104" h="558800">
                  <a:moveTo>
                    <a:pt x="144780" y="0"/>
                  </a:moveTo>
                  <a:lnTo>
                    <a:pt x="106768" y="11112"/>
                  </a:lnTo>
                  <a:lnTo>
                    <a:pt x="122806" y="61800"/>
                  </a:lnTo>
                  <a:lnTo>
                    <a:pt x="140887" y="111540"/>
                  </a:lnTo>
                  <a:lnTo>
                    <a:pt x="160939" y="160295"/>
                  </a:lnTo>
                  <a:lnTo>
                    <a:pt x="182892" y="208025"/>
                  </a:lnTo>
                  <a:lnTo>
                    <a:pt x="156253" y="188976"/>
                  </a:lnTo>
                  <a:lnTo>
                    <a:pt x="126277" y="174656"/>
                  </a:lnTo>
                  <a:lnTo>
                    <a:pt x="93551" y="165642"/>
                  </a:lnTo>
                  <a:lnTo>
                    <a:pt x="58661" y="162509"/>
                  </a:lnTo>
                  <a:lnTo>
                    <a:pt x="43455" y="163097"/>
                  </a:lnTo>
                  <a:lnTo>
                    <a:pt x="28568" y="164834"/>
                  </a:lnTo>
                  <a:lnTo>
                    <a:pt x="14062" y="167679"/>
                  </a:lnTo>
                  <a:lnTo>
                    <a:pt x="0" y="171589"/>
                  </a:lnTo>
                  <a:lnTo>
                    <a:pt x="4254" y="183159"/>
                  </a:lnTo>
                  <a:lnTo>
                    <a:pt x="17295" y="179545"/>
                  </a:lnTo>
                  <a:lnTo>
                    <a:pt x="30743" y="176920"/>
                  </a:lnTo>
                  <a:lnTo>
                    <a:pt x="44548" y="175319"/>
                  </a:lnTo>
                  <a:lnTo>
                    <a:pt x="58661" y="174777"/>
                  </a:lnTo>
                  <a:lnTo>
                    <a:pt x="102918" y="180243"/>
                  </a:lnTo>
                  <a:lnTo>
                    <a:pt x="142970" y="195713"/>
                  </a:lnTo>
                  <a:lnTo>
                    <a:pt x="177383" y="219793"/>
                  </a:lnTo>
                  <a:lnTo>
                    <a:pt x="204724" y="251091"/>
                  </a:lnTo>
                  <a:lnTo>
                    <a:pt x="225295" y="293372"/>
                  </a:lnTo>
                  <a:lnTo>
                    <a:pt x="232930" y="342557"/>
                  </a:lnTo>
                  <a:lnTo>
                    <a:pt x="228480" y="380428"/>
                  </a:lnTo>
                  <a:lnTo>
                    <a:pt x="215790" y="415242"/>
                  </a:lnTo>
                  <a:lnTo>
                    <a:pt x="195849" y="446041"/>
                  </a:lnTo>
                  <a:lnTo>
                    <a:pt x="169646" y="471868"/>
                  </a:lnTo>
                  <a:lnTo>
                    <a:pt x="162826" y="463092"/>
                  </a:lnTo>
                  <a:lnTo>
                    <a:pt x="149936" y="494614"/>
                  </a:lnTo>
                  <a:lnTo>
                    <a:pt x="183642" y="489826"/>
                  </a:lnTo>
                  <a:lnTo>
                    <a:pt x="177292" y="481672"/>
                  </a:lnTo>
                  <a:lnTo>
                    <a:pt x="205577" y="453915"/>
                  </a:lnTo>
                  <a:lnTo>
                    <a:pt x="227117" y="420787"/>
                  </a:lnTo>
                  <a:lnTo>
                    <a:pt x="240832" y="383323"/>
                  </a:lnTo>
                  <a:lnTo>
                    <a:pt x="245643" y="342557"/>
                  </a:lnTo>
                  <a:lnTo>
                    <a:pt x="245643" y="334898"/>
                  </a:lnTo>
                  <a:lnTo>
                    <a:pt x="245084" y="327355"/>
                  </a:lnTo>
                  <a:lnTo>
                    <a:pt x="244119" y="319951"/>
                  </a:lnTo>
                  <a:lnTo>
                    <a:pt x="272495" y="364047"/>
                  </a:lnTo>
                  <a:lnTo>
                    <a:pt x="302606" y="406879"/>
                  </a:lnTo>
                  <a:lnTo>
                    <a:pt x="334402" y="448398"/>
                  </a:lnTo>
                  <a:lnTo>
                    <a:pt x="367835" y="488559"/>
                  </a:lnTo>
                  <a:lnTo>
                    <a:pt x="402856" y="527316"/>
                  </a:lnTo>
                  <a:lnTo>
                    <a:pt x="391274" y="538276"/>
                  </a:lnTo>
                  <a:lnTo>
                    <a:pt x="458736" y="558330"/>
                  </a:lnTo>
                  <a:lnTo>
                    <a:pt x="442379" y="489877"/>
                  </a:lnTo>
                  <a:lnTo>
                    <a:pt x="431546" y="500125"/>
                  </a:lnTo>
                  <a:lnTo>
                    <a:pt x="399294" y="464493"/>
                  </a:lnTo>
                  <a:lnTo>
                    <a:pt x="368422" y="427624"/>
                  </a:lnTo>
                  <a:lnTo>
                    <a:pt x="338972" y="389561"/>
                  </a:lnTo>
                  <a:lnTo>
                    <a:pt x="310985" y="350344"/>
                  </a:lnTo>
                  <a:lnTo>
                    <a:pt x="284503" y="310014"/>
                  </a:lnTo>
                  <a:lnTo>
                    <a:pt x="259568" y="268612"/>
                  </a:lnTo>
                  <a:lnTo>
                    <a:pt x="236222" y="226181"/>
                  </a:lnTo>
                  <a:lnTo>
                    <a:pt x="214506" y="182759"/>
                  </a:lnTo>
                  <a:lnTo>
                    <a:pt x="194462" y="138389"/>
                  </a:lnTo>
                  <a:lnTo>
                    <a:pt x="176132" y="93112"/>
                  </a:lnTo>
                  <a:lnTo>
                    <a:pt x="159557" y="46968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747212" y="2956363"/>
            <a:ext cx="294640" cy="667385"/>
          </a:xfrm>
          <a:custGeom>
            <a:avLst/>
            <a:gdLst/>
            <a:ahLst/>
            <a:cxnLst/>
            <a:rect l="l" t="t" r="r" b="b"/>
            <a:pathLst>
              <a:path w="294640" h="667385">
                <a:moveTo>
                  <a:pt x="258178" y="0"/>
                </a:moveTo>
                <a:lnTo>
                  <a:pt x="234208" y="58164"/>
                </a:lnTo>
                <a:lnTo>
                  <a:pt x="210134" y="126847"/>
                </a:lnTo>
                <a:lnTo>
                  <a:pt x="194578" y="179713"/>
                </a:lnTo>
                <a:lnTo>
                  <a:pt x="189890" y="197548"/>
                </a:lnTo>
                <a:lnTo>
                  <a:pt x="176028" y="153910"/>
                </a:lnTo>
                <a:lnTo>
                  <a:pt x="151791" y="115766"/>
                </a:lnTo>
                <a:lnTo>
                  <a:pt x="118776" y="84680"/>
                </a:lnTo>
                <a:lnTo>
                  <a:pt x="78574" y="62217"/>
                </a:lnTo>
                <a:lnTo>
                  <a:pt x="74510" y="73837"/>
                </a:lnTo>
                <a:lnTo>
                  <a:pt x="117152" y="99083"/>
                </a:lnTo>
                <a:lnTo>
                  <a:pt x="150488" y="134697"/>
                </a:lnTo>
                <a:lnTo>
                  <a:pt x="172194" y="178449"/>
                </a:lnTo>
                <a:lnTo>
                  <a:pt x="179946" y="228104"/>
                </a:lnTo>
                <a:lnTo>
                  <a:pt x="179946" y="232943"/>
                </a:lnTo>
                <a:lnTo>
                  <a:pt x="172161" y="277799"/>
                </a:lnTo>
                <a:lnTo>
                  <a:pt x="150903" y="320841"/>
                </a:lnTo>
                <a:lnTo>
                  <a:pt x="118383" y="356031"/>
                </a:lnTo>
                <a:lnTo>
                  <a:pt x="76813" y="381259"/>
                </a:lnTo>
                <a:lnTo>
                  <a:pt x="28409" y="394411"/>
                </a:lnTo>
                <a:lnTo>
                  <a:pt x="26873" y="383578"/>
                </a:lnTo>
                <a:lnTo>
                  <a:pt x="0" y="404494"/>
                </a:lnTo>
                <a:lnTo>
                  <a:pt x="31635" y="417131"/>
                </a:lnTo>
                <a:lnTo>
                  <a:pt x="30124" y="406488"/>
                </a:lnTo>
                <a:lnTo>
                  <a:pt x="70976" y="396758"/>
                </a:lnTo>
                <a:lnTo>
                  <a:pt x="107719" y="378921"/>
                </a:lnTo>
                <a:lnTo>
                  <a:pt x="139250" y="354034"/>
                </a:lnTo>
                <a:lnTo>
                  <a:pt x="164465" y="323151"/>
                </a:lnTo>
                <a:lnTo>
                  <a:pt x="158204" y="370573"/>
                </a:lnTo>
                <a:lnTo>
                  <a:pt x="153681" y="418522"/>
                </a:lnTo>
                <a:lnTo>
                  <a:pt x="150936" y="466965"/>
                </a:lnTo>
                <a:lnTo>
                  <a:pt x="150012" y="515873"/>
                </a:lnTo>
                <a:lnTo>
                  <a:pt x="150217" y="539038"/>
                </a:lnTo>
                <a:lnTo>
                  <a:pt x="150836" y="562103"/>
                </a:lnTo>
                <a:lnTo>
                  <a:pt x="151871" y="585066"/>
                </a:lnTo>
                <a:lnTo>
                  <a:pt x="153327" y="607923"/>
                </a:lnTo>
                <a:lnTo>
                  <a:pt x="137553" y="609117"/>
                </a:lnTo>
                <a:lnTo>
                  <a:pt x="177253" y="667245"/>
                </a:lnTo>
                <a:lnTo>
                  <a:pt x="207746" y="603796"/>
                </a:lnTo>
                <a:lnTo>
                  <a:pt x="192786" y="604926"/>
                </a:lnTo>
                <a:lnTo>
                  <a:pt x="191411" y="582832"/>
                </a:lnTo>
                <a:lnTo>
                  <a:pt x="190417" y="560628"/>
                </a:lnTo>
                <a:lnTo>
                  <a:pt x="189814" y="538310"/>
                </a:lnTo>
                <a:lnTo>
                  <a:pt x="189611" y="515873"/>
                </a:lnTo>
                <a:lnTo>
                  <a:pt x="190561" y="466837"/>
                </a:lnTo>
                <a:lnTo>
                  <a:pt x="193389" y="418277"/>
                </a:lnTo>
                <a:lnTo>
                  <a:pt x="198062" y="370231"/>
                </a:lnTo>
                <a:lnTo>
                  <a:pt x="204544" y="322735"/>
                </a:lnTo>
                <a:lnTo>
                  <a:pt x="212802" y="275826"/>
                </a:lnTo>
                <a:lnTo>
                  <a:pt x="222802" y="229541"/>
                </a:lnTo>
                <a:lnTo>
                  <a:pt x="234510" y="183916"/>
                </a:lnTo>
                <a:lnTo>
                  <a:pt x="250748" y="129908"/>
                </a:lnTo>
                <a:lnTo>
                  <a:pt x="271191" y="72262"/>
                </a:lnTo>
                <a:lnTo>
                  <a:pt x="294347" y="15951"/>
                </a:lnTo>
                <a:lnTo>
                  <a:pt x="258178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9945" y="2049922"/>
            <a:ext cx="563880" cy="302260"/>
          </a:xfrm>
          <a:custGeom>
            <a:avLst/>
            <a:gdLst/>
            <a:ahLst/>
            <a:cxnLst/>
            <a:rect l="l" t="t" r="r" b="b"/>
            <a:pathLst>
              <a:path w="563879" h="302260">
                <a:moveTo>
                  <a:pt x="420865" y="0"/>
                </a:moveTo>
                <a:lnTo>
                  <a:pt x="408152" y="774"/>
                </a:lnTo>
                <a:lnTo>
                  <a:pt x="408724" y="9220"/>
                </a:lnTo>
                <a:lnTo>
                  <a:pt x="408724" y="13474"/>
                </a:lnTo>
                <a:lnTo>
                  <a:pt x="400462" y="64676"/>
                </a:lnTo>
                <a:lnTo>
                  <a:pt x="377390" y="109486"/>
                </a:lnTo>
                <a:lnTo>
                  <a:pt x="342072" y="145448"/>
                </a:lnTo>
                <a:lnTo>
                  <a:pt x="297078" y="170103"/>
                </a:lnTo>
                <a:lnTo>
                  <a:pt x="264770" y="177570"/>
                </a:lnTo>
                <a:lnTo>
                  <a:pt x="254063" y="180238"/>
                </a:lnTo>
                <a:lnTo>
                  <a:pt x="247599" y="180936"/>
                </a:lnTo>
                <a:lnTo>
                  <a:pt x="241045" y="181330"/>
                </a:lnTo>
                <a:lnTo>
                  <a:pt x="234391" y="181330"/>
                </a:lnTo>
                <a:lnTo>
                  <a:pt x="184308" y="174281"/>
                </a:lnTo>
                <a:lnTo>
                  <a:pt x="139927" y="154506"/>
                </a:lnTo>
                <a:lnTo>
                  <a:pt x="103373" y="124060"/>
                </a:lnTo>
                <a:lnTo>
                  <a:pt x="76771" y="85001"/>
                </a:lnTo>
                <a:lnTo>
                  <a:pt x="86398" y="81229"/>
                </a:lnTo>
                <a:lnTo>
                  <a:pt x="59829" y="59931"/>
                </a:lnTo>
                <a:lnTo>
                  <a:pt x="54851" y="93611"/>
                </a:lnTo>
                <a:lnTo>
                  <a:pt x="64985" y="89636"/>
                </a:lnTo>
                <a:lnTo>
                  <a:pt x="89890" y="127629"/>
                </a:lnTo>
                <a:lnTo>
                  <a:pt x="123582" y="158397"/>
                </a:lnTo>
                <a:lnTo>
                  <a:pt x="164425" y="180369"/>
                </a:lnTo>
                <a:lnTo>
                  <a:pt x="210781" y="191973"/>
                </a:lnTo>
                <a:lnTo>
                  <a:pt x="169022" y="204858"/>
                </a:lnTo>
                <a:lnTo>
                  <a:pt x="127874" y="219103"/>
                </a:lnTo>
                <a:lnTo>
                  <a:pt x="87371" y="234696"/>
                </a:lnTo>
                <a:lnTo>
                  <a:pt x="47548" y="251625"/>
                </a:lnTo>
                <a:lnTo>
                  <a:pt x="41173" y="237451"/>
                </a:lnTo>
                <a:lnTo>
                  <a:pt x="0" y="294525"/>
                </a:lnTo>
                <a:lnTo>
                  <a:pt x="70027" y="301650"/>
                </a:lnTo>
                <a:lnTo>
                  <a:pt x="63741" y="287680"/>
                </a:lnTo>
                <a:lnTo>
                  <a:pt x="110065" y="268159"/>
                </a:lnTo>
                <a:lnTo>
                  <a:pt x="157318" y="250484"/>
                </a:lnTo>
                <a:lnTo>
                  <a:pt x="205455" y="234700"/>
                </a:lnTo>
                <a:lnTo>
                  <a:pt x="254434" y="220849"/>
                </a:lnTo>
                <a:lnTo>
                  <a:pt x="304211" y="208976"/>
                </a:lnTo>
                <a:lnTo>
                  <a:pt x="354742" y="199126"/>
                </a:lnTo>
                <a:lnTo>
                  <a:pt x="405985" y="191341"/>
                </a:lnTo>
                <a:lnTo>
                  <a:pt x="457896" y="185666"/>
                </a:lnTo>
                <a:lnTo>
                  <a:pt x="510432" y="182145"/>
                </a:lnTo>
                <a:lnTo>
                  <a:pt x="563549" y="180822"/>
                </a:lnTo>
                <a:lnTo>
                  <a:pt x="563549" y="141350"/>
                </a:lnTo>
                <a:lnTo>
                  <a:pt x="506840" y="142799"/>
                </a:lnTo>
                <a:lnTo>
                  <a:pt x="450775" y="146697"/>
                </a:lnTo>
                <a:lnTo>
                  <a:pt x="395398" y="152977"/>
                </a:lnTo>
                <a:lnTo>
                  <a:pt x="340753" y="161569"/>
                </a:lnTo>
                <a:lnTo>
                  <a:pt x="373923" y="133359"/>
                </a:lnTo>
                <a:lnTo>
                  <a:pt x="399373" y="98366"/>
                </a:lnTo>
                <a:lnTo>
                  <a:pt x="415684" y="57951"/>
                </a:lnTo>
                <a:lnTo>
                  <a:pt x="421436" y="13474"/>
                </a:lnTo>
                <a:lnTo>
                  <a:pt x="421233" y="4457"/>
                </a:lnTo>
                <a:lnTo>
                  <a:pt x="420865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9659167" y="1955728"/>
            <a:ext cx="873760" cy="1279525"/>
            <a:chOff x="9659167" y="1955728"/>
            <a:chExt cx="873760" cy="127952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75199" y="2139041"/>
              <a:ext cx="131165" cy="977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97081" y="2212181"/>
              <a:ext cx="82105" cy="791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659163" y="1955736"/>
              <a:ext cx="873760" cy="1279525"/>
            </a:xfrm>
            <a:custGeom>
              <a:avLst/>
              <a:gdLst/>
              <a:ahLst/>
              <a:cxnLst/>
              <a:rect l="l" t="t" r="r" b="b"/>
              <a:pathLst>
                <a:path w="873759" h="1279525">
                  <a:moveTo>
                    <a:pt x="655015" y="423227"/>
                  </a:moveTo>
                  <a:lnTo>
                    <a:pt x="643242" y="410984"/>
                  </a:lnTo>
                  <a:lnTo>
                    <a:pt x="631266" y="398945"/>
                  </a:lnTo>
                  <a:lnTo>
                    <a:pt x="619150" y="387057"/>
                  </a:lnTo>
                  <a:lnTo>
                    <a:pt x="606907" y="375310"/>
                  </a:lnTo>
                  <a:lnTo>
                    <a:pt x="573595" y="410768"/>
                  </a:lnTo>
                  <a:lnTo>
                    <a:pt x="585355" y="422033"/>
                  </a:lnTo>
                  <a:lnTo>
                    <a:pt x="596963" y="433451"/>
                  </a:lnTo>
                  <a:lnTo>
                    <a:pt x="608418" y="444982"/>
                  </a:lnTo>
                  <a:lnTo>
                    <a:pt x="619747" y="456653"/>
                  </a:lnTo>
                  <a:lnTo>
                    <a:pt x="655015" y="423227"/>
                  </a:lnTo>
                  <a:close/>
                </a:path>
                <a:path w="873759" h="1279525">
                  <a:moveTo>
                    <a:pt x="682586" y="354317"/>
                  </a:moveTo>
                  <a:lnTo>
                    <a:pt x="638949" y="333463"/>
                  </a:lnTo>
                  <a:lnTo>
                    <a:pt x="638721" y="333286"/>
                  </a:lnTo>
                  <a:lnTo>
                    <a:pt x="627938" y="356743"/>
                  </a:lnTo>
                  <a:lnTo>
                    <a:pt x="617499" y="380428"/>
                  </a:lnTo>
                  <a:lnTo>
                    <a:pt x="662203" y="399567"/>
                  </a:lnTo>
                  <a:lnTo>
                    <a:pt x="672198" y="376821"/>
                  </a:lnTo>
                  <a:lnTo>
                    <a:pt x="682586" y="354317"/>
                  </a:lnTo>
                  <a:close/>
                </a:path>
                <a:path w="873759" h="1279525">
                  <a:moveTo>
                    <a:pt x="721626" y="496951"/>
                  </a:moveTo>
                  <a:lnTo>
                    <a:pt x="709472" y="482727"/>
                  </a:lnTo>
                  <a:lnTo>
                    <a:pt x="697128" y="468642"/>
                  </a:lnTo>
                  <a:lnTo>
                    <a:pt x="684618" y="454723"/>
                  </a:lnTo>
                  <a:lnTo>
                    <a:pt x="671918" y="440956"/>
                  </a:lnTo>
                  <a:lnTo>
                    <a:pt x="636587" y="474383"/>
                  </a:lnTo>
                  <a:lnTo>
                    <a:pt x="648754" y="487565"/>
                  </a:lnTo>
                  <a:lnTo>
                    <a:pt x="660755" y="500900"/>
                  </a:lnTo>
                  <a:lnTo>
                    <a:pt x="672604" y="514375"/>
                  </a:lnTo>
                  <a:lnTo>
                    <a:pt x="684314" y="528027"/>
                  </a:lnTo>
                  <a:lnTo>
                    <a:pt x="721626" y="496951"/>
                  </a:lnTo>
                  <a:close/>
                </a:path>
                <a:path w="873759" h="1279525">
                  <a:moveTo>
                    <a:pt x="726198" y="268579"/>
                  </a:moveTo>
                  <a:lnTo>
                    <a:pt x="683780" y="244767"/>
                  </a:lnTo>
                  <a:lnTo>
                    <a:pt x="674839" y="261213"/>
                  </a:lnTo>
                  <a:lnTo>
                    <a:pt x="666115" y="277787"/>
                  </a:lnTo>
                  <a:lnTo>
                    <a:pt x="657593" y="294513"/>
                  </a:lnTo>
                  <a:lnTo>
                    <a:pt x="649300" y="311365"/>
                  </a:lnTo>
                  <a:lnTo>
                    <a:pt x="693115" y="332320"/>
                  </a:lnTo>
                  <a:lnTo>
                    <a:pt x="701090" y="316217"/>
                  </a:lnTo>
                  <a:lnTo>
                    <a:pt x="709269" y="300215"/>
                  </a:lnTo>
                  <a:lnTo>
                    <a:pt x="717638" y="284340"/>
                  </a:lnTo>
                  <a:lnTo>
                    <a:pt x="726198" y="268579"/>
                  </a:lnTo>
                  <a:close/>
                </a:path>
                <a:path w="873759" h="1279525">
                  <a:moveTo>
                    <a:pt x="773849" y="187820"/>
                  </a:moveTo>
                  <a:lnTo>
                    <a:pt x="733031" y="161442"/>
                  </a:lnTo>
                  <a:lnTo>
                    <a:pt x="723417" y="176707"/>
                  </a:lnTo>
                  <a:lnTo>
                    <a:pt x="713994" y="192125"/>
                  </a:lnTo>
                  <a:lnTo>
                    <a:pt x="704748" y="207683"/>
                  </a:lnTo>
                  <a:lnTo>
                    <a:pt x="695667" y="223367"/>
                  </a:lnTo>
                  <a:lnTo>
                    <a:pt x="738162" y="247142"/>
                  </a:lnTo>
                  <a:lnTo>
                    <a:pt x="746836" y="232130"/>
                  </a:lnTo>
                  <a:lnTo>
                    <a:pt x="755675" y="217233"/>
                  </a:lnTo>
                  <a:lnTo>
                    <a:pt x="764679" y="202450"/>
                  </a:lnTo>
                  <a:lnTo>
                    <a:pt x="773849" y="187820"/>
                  </a:lnTo>
                  <a:close/>
                </a:path>
                <a:path w="873759" h="1279525">
                  <a:moveTo>
                    <a:pt x="776655" y="1271562"/>
                  </a:moveTo>
                  <a:lnTo>
                    <a:pt x="765975" y="1221689"/>
                  </a:lnTo>
                  <a:lnTo>
                    <a:pt x="753376" y="1172565"/>
                  </a:lnTo>
                  <a:lnTo>
                    <a:pt x="738898" y="1124216"/>
                  </a:lnTo>
                  <a:lnTo>
                    <a:pt x="722591" y="1076693"/>
                  </a:lnTo>
                  <a:lnTo>
                    <a:pt x="704494" y="1030020"/>
                  </a:lnTo>
                  <a:lnTo>
                    <a:pt x="684657" y="984262"/>
                  </a:lnTo>
                  <a:lnTo>
                    <a:pt x="663092" y="939457"/>
                  </a:lnTo>
                  <a:lnTo>
                    <a:pt x="639864" y="895629"/>
                  </a:lnTo>
                  <a:lnTo>
                    <a:pt x="615010" y="852830"/>
                  </a:lnTo>
                  <a:lnTo>
                    <a:pt x="588568" y="811098"/>
                  </a:lnTo>
                  <a:lnTo>
                    <a:pt x="560590" y="770483"/>
                  </a:lnTo>
                  <a:lnTo>
                    <a:pt x="531101" y="731024"/>
                  </a:lnTo>
                  <a:lnTo>
                    <a:pt x="500151" y="692746"/>
                  </a:lnTo>
                  <a:lnTo>
                    <a:pt x="467779" y="655713"/>
                  </a:lnTo>
                  <a:lnTo>
                    <a:pt x="470763" y="605320"/>
                  </a:lnTo>
                  <a:lnTo>
                    <a:pt x="476427" y="555688"/>
                  </a:lnTo>
                  <a:lnTo>
                    <a:pt x="484682" y="506882"/>
                  </a:lnTo>
                  <a:lnTo>
                    <a:pt x="495452" y="458952"/>
                  </a:lnTo>
                  <a:lnTo>
                    <a:pt x="508647" y="411988"/>
                  </a:lnTo>
                  <a:lnTo>
                    <a:pt x="524192" y="366026"/>
                  </a:lnTo>
                  <a:lnTo>
                    <a:pt x="547954" y="386892"/>
                  </a:lnTo>
                  <a:lnTo>
                    <a:pt x="555739" y="393992"/>
                  </a:lnTo>
                  <a:lnTo>
                    <a:pt x="589051" y="358533"/>
                  </a:lnTo>
                  <a:lnTo>
                    <a:pt x="566369" y="337972"/>
                  </a:lnTo>
                  <a:lnTo>
                    <a:pt x="543306" y="317944"/>
                  </a:lnTo>
                  <a:lnTo>
                    <a:pt x="564883" y="271538"/>
                  </a:lnTo>
                  <a:lnTo>
                    <a:pt x="588886" y="226555"/>
                  </a:lnTo>
                  <a:lnTo>
                    <a:pt x="615226" y="183057"/>
                  </a:lnTo>
                  <a:lnTo>
                    <a:pt x="643813" y="141160"/>
                  </a:lnTo>
                  <a:lnTo>
                    <a:pt x="674585" y="100926"/>
                  </a:lnTo>
                  <a:lnTo>
                    <a:pt x="707466" y="62471"/>
                  </a:lnTo>
                  <a:lnTo>
                    <a:pt x="742353" y="25857"/>
                  </a:lnTo>
                  <a:lnTo>
                    <a:pt x="750074" y="33121"/>
                  </a:lnTo>
                  <a:lnTo>
                    <a:pt x="757986" y="0"/>
                  </a:lnTo>
                  <a:lnTo>
                    <a:pt x="725398" y="9906"/>
                  </a:lnTo>
                  <a:lnTo>
                    <a:pt x="733094" y="17145"/>
                  </a:lnTo>
                  <a:lnTo>
                    <a:pt x="700303" y="51447"/>
                  </a:lnTo>
                  <a:lnTo>
                    <a:pt x="669251" y="87350"/>
                  </a:lnTo>
                  <a:lnTo>
                    <a:pt x="640016" y="124802"/>
                  </a:lnTo>
                  <a:lnTo>
                    <a:pt x="612648" y="163728"/>
                  </a:lnTo>
                  <a:lnTo>
                    <a:pt x="587235" y="204050"/>
                  </a:lnTo>
                  <a:lnTo>
                    <a:pt x="563816" y="245706"/>
                  </a:lnTo>
                  <a:lnTo>
                    <a:pt x="542480" y="288620"/>
                  </a:lnTo>
                  <a:lnTo>
                    <a:pt x="523290" y="332727"/>
                  </a:lnTo>
                  <a:lnTo>
                    <a:pt x="507695" y="351409"/>
                  </a:lnTo>
                  <a:lnTo>
                    <a:pt x="513981" y="356984"/>
                  </a:lnTo>
                  <a:lnTo>
                    <a:pt x="498360" y="402297"/>
                  </a:lnTo>
                  <a:lnTo>
                    <a:pt x="484987" y="448602"/>
                  </a:lnTo>
                  <a:lnTo>
                    <a:pt x="473938" y="495833"/>
                  </a:lnTo>
                  <a:lnTo>
                    <a:pt x="465302" y="543928"/>
                  </a:lnTo>
                  <a:lnTo>
                    <a:pt x="459155" y="592836"/>
                  </a:lnTo>
                  <a:lnTo>
                    <a:pt x="455574" y="642493"/>
                  </a:lnTo>
                  <a:lnTo>
                    <a:pt x="418731" y="604608"/>
                  </a:lnTo>
                  <a:lnTo>
                    <a:pt x="380352" y="568248"/>
                  </a:lnTo>
                  <a:lnTo>
                    <a:pt x="340487" y="533501"/>
                  </a:lnTo>
                  <a:lnTo>
                    <a:pt x="299199" y="500392"/>
                  </a:lnTo>
                  <a:lnTo>
                    <a:pt x="256527" y="468972"/>
                  </a:lnTo>
                  <a:lnTo>
                    <a:pt x="212534" y="439305"/>
                  </a:lnTo>
                  <a:lnTo>
                    <a:pt x="167284" y="411429"/>
                  </a:lnTo>
                  <a:lnTo>
                    <a:pt x="120802" y="385406"/>
                  </a:lnTo>
                  <a:lnTo>
                    <a:pt x="73164" y="361289"/>
                  </a:lnTo>
                  <a:lnTo>
                    <a:pt x="67818" y="346189"/>
                  </a:lnTo>
                  <a:lnTo>
                    <a:pt x="63525" y="333133"/>
                  </a:lnTo>
                  <a:lnTo>
                    <a:pt x="59791" y="320205"/>
                  </a:lnTo>
                  <a:lnTo>
                    <a:pt x="56108" y="305511"/>
                  </a:lnTo>
                  <a:lnTo>
                    <a:pt x="68999" y="303377"/>
                  </a:lnTo>
                  <a:lnTo>
                    <a:pt x="24561" y="248932"/>
                  </a:lnTo>
                  <a:lnTo>
                    <a:pt x="0" y="314782"/>
                  </a:lnTo>
                  <a:lnTo>
                    <a:pt x="12661" y="312686"/>
                  </a:lnTo>
                  <a:lnTo>
                    <a:pt x="20053" y="339966"/>
                  </a:lnTo>
                  <a:lnTo>
                    <a:pt x="26073" y="359918"/>
                  </a:lnTo>
                  <a:lnTo>
                    <a:pt x="34734" y="386143"/>
                  </a:lnTo>
                  <a:lnTo>
                    <a:pt x="34455" y="386740"/>
                  </a:lnTo>
                  <a:lnTo>
                    <a:pt x="82918" y="410184"/>
                  </a:lnTo>
                  <a:lnTo>
                    <a:pt x="129616" y="435305"/>
                  </a:lnTo>
                  <a:lnTo>
                    <a:pt x="175094" y="462330"/>
                  </a:lnTo>
                  <a:lnTo>
                    <a:pt x="219290" y="491210"/>
                  </a:lnTo>
                  <a:lnTo>
                    <a:pt x="262166" y="521893"/>
                  </a:lnTo>
                  <a:lnTo>
                    <a:pt x="303644" y="554329"/>
                  </a:lnTo>
                  <a:lnTo>
                    <a:pt x="343700" y="588454"/>
                  </a:lnTo>
                  <a:lnTo>
                    <a:pt x="382257" y="624217"/>
                  </a:lnTo>
                  <a:lnTo>
                    <a:pt x="419265" y="661568"/>
                  </a:lnTo>
                  <a:lnTo>
                    <a:pt x="459079" y="705485"/>
                  </a:lnTo>
                  <a:lnTo>
                    <a:pt x="498005" y="752919"/>
                  </a:lnTo>
                  <a:lnTo>
                    <a:pt x="526821" y="791286"/>
                  </a:lnTo>
                  <a:lnTo>
                    <a:pt x="554151" y="830795"/>
                  </a:lnTo>
                  <a:lnTo>
                    <a:pt x="579983" y="871385"/>
                  </a:lnTo>
                  <a:lnTo>
                    <a:pt x="604253" y="913028"/>
                  </a:lnTo>
                  <a:lnTo>
                    <a:pt x="626935" y="955675"/>
                  </a:lnTo>
                  <a:lnTo>
                    <a:pt x="647992" y="999286"/>
                  </a:lnTo>
                  <a:lnTo>
                    <a:pt x="667385" y="1043825"/>
                  </a:lnTo>
                  <a:lnTo>
                    <a:pt x="685050" y="1089253"/>
                  </a:lnTo>
                  <a:lnTo>
                    <a:pt x="700976" y="1135519"/>
                  </a:lnTo>
                  <a:lnTo>
                    <a:pt x="715111" y="1182598"/>
                  </a:lnTo>
                  <a:lnTo>
                    <a:pt x="727405" y="1230439"/>
                  </a:lnTo>
                  <a:lnTo>
                    <a:pt x="737831" y="1279004"/>
                  </a:lnTo>
                  <a:lnTo>
                    <a:pt x="776655" y="1271562"/>
                  </a:lnTo>
                  <a:close/>
                </a:path>
                <a:path w="873759" h="1279525">
                  <a:moveTo>
                    <a:pt x="779145" y="568896"/>
                  </a:moveTo>
                  <a:lnTo>
                    <a:pt x="768946" y="555421"/>
                  </a:lnTo>
                  <a:lnTo>
                    <a:pt x="758571" y="542061"/>
                  </a:lnTo>
                  <a:lnTo>
                    <a:pt x="748030" y="528828"/>
                  </a:lnTo>
                  <a:lnTo>
                    <a:pt x="737323" y="515696"/>
                  </a:lnTo>
                  <a:lnTo>
                    <a:pt x="700074" y="546773"/>
                  </a:lnTo>
                  <a:lnTo>
                    <a:pt x="720318" y="572109"/>
                  </a:lnTo>
                  <a:lnTo>
                    <a:pt x="730262" y="584911"/>
                  </a:lnTo>
                  <a:lnTo>
                    <a:pt x="740117" y="597750"/>
                  </a:lnTo>
                  <a:lnTo>
                    <a:pt x="779145" y="568896"/>
                  </a:lnTo>
                  <a:close/>
                </a:path>
                <a:path w="873759" h="1279525">
                  <a:moveTo>
                    <a:pt x="832091" y="643636"/>
                  </a:moveTo>
                  <a:lnTo>
                    <a:pt x="822744" y="629678"/>
                  </a:lnTo>
                  <a:lnTo>
                    <a:pt x="813231" y="615848"/>
                  </a:lnTo>
                  <a:lnTo>
                    <a:pt x="803567" y="602132"/>
                  </a:lnTo>
                  <a:lnTo>
                    <a:pt x="793762" y="588543"/>
                  </a:lnTo>
                  <a:lnTo>
                    <a:pt x="754672" y="617385"/>
                  </a:lnTo>
                  <a:lnTo>
                    <a:pt x="773315" y="643597"/>
                  </a:lnTo>
                  <a:lnTo>
                    <a:pt x="791476" y="670204"/>
                  </a:lnTo>
                  <a:lnTo>
                    <a:pt x="832091" y="643636"/>
                  </a:lnTo>
                  <a:close/>
                </a:path>
                <a:path w="873759" h="1279525">
                  <a:moveTo>
                    <a:pt x="834771" y="57569"/>
                  </a:moveTo>
                  <a:lnTo>
                    <a:pt x="770547" y="86093"/>
                  </a:lnTo>
                  <a:lnTo>
                    <a:pt x="779348" y="92532"/>
                  </a:lnTo>
                  <a:lnTo>
                    <a:pt x="770902" y="104495"/>
                  </a:lnTo>
                  <a:lnTo>
                    <a:pt x="762546" y="116535"/>
                  </a:lnTo>
                  <a:lnTo>
                    <a:pt x="754303" y="128676"/>
                  </a:lnTo>
                  <a:lnTo>
                    <a:pt x="746201" y="140931"/>
                  </a:lnTo>
                  <a:lnTo>
                    <a:pt x="787095" y="167259"/>
                  </a:lnTo>
                  <a:lnTo>
                    <a:pt x="794804" y="155625"/>
                  </a:lnTo>
                  <a:lnTo>
                    <a:pt x="802627" y="144094"/>
                  </a:lnTo>
                  <a:lnTo>
                    <a:pt x="810564" y="132638"/>
                  </a:lnTo>
                  <a:lnTo>
                    <a:pt x="818578" y="121259"/>
                  </a:lnTo>
                  <a:lnTo>
                    <a:pt x="826985" y="127406"/>
                  </a:lnTo>
                  <a:lnTo>
                    <a:pt x="827684" y="121259"/>
                  </a:lnTo>
                  <a:lnTo>
                    <a:pt x="834771" y="57569"/>
                  </a:lnTo>
                  <a:close/>
                </a:path>
                <a:path w="873759" h="1279525">
                  <a:moveTo>
                    <a:pt x="873391" y="709028"/>
                  </a:moveTo>
                  <a:lnTo>
                    <a:pt x="859663" y="686447"/>
                  </a:lnTo>
                  <a:lnTo>
                    <a:pt x="852627" y="675271"/>
                  </a:lnTo>
                  <a:lnTo>
                    <a:pt x="845489" y="664171"/>
                  </a:lnTo>
                  <a:lnTo>
                    <a:pt x="804875" y="690664"/>
                  </a:lnTo>
                  <a:lnTo>
                    <a:pt x="818362" y="712063"/>
                  </a:lnTo>
                  <a:lnTo>
                    <a:pt x="831570" y="733755"/>
                  </a:lnTo>
                  <a:lnTo>
                    <a:pt x="873391" y="709028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420913" y="1859004"/>
            <a:ext cx="61785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dirty="0">
                <a:solidFill>
                  <a:srgbClr val="6D6E71"/>
                </a:solidFill>
                <a:latin typeface="Montserrat SemiBold"/>
                <a:cs typeface="Montserrat SemiBold"/>
              </a:rPr>
              <a:t>Acetil</a:t>
            </a:r>
            <a:r>
              <a:rPr sz="800" b="1" spc="105" dirty="0">
                <a:solidFill>
                  <a:srgbClr val="6D6E71"/>
                </a:solidFill>
                <a:latin typeface="Montserrat SemiBold"/>
                <a:cs typeface="Montserrat SemiBold"/>
              </a:rPr>
              <a:t> </a:t>
            </a:r>
            <a:r>
              <a:rPr sz="800" b="1" spc="-25" dirty="0">
                <a:solidFill>
                  <a:srgbClr val="6D6E71"/>
                </a:solidFill>
                <a:latin typeface="Montserrat SemiBold"/>
                <a:cs typeface="Montserrat SemiBold"/>
              </a:rPr>
              <a:t>CoA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09458" y="4900313"/>
            <a:ext cx="29019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800" b="1" spc="-20" dirty="0">
                <a:solidFill>
                  <a:srgbClr val="6D6E71"/>
                </a:solidFill>
                <a:latin typeface="Montserrat SemiBold"/>
                <a:cs typeface="Montserrat SemiBold"/>
              </a:rPr>
              <a:t>Fd </a:t>
            </a:r>
            <a:r>
              <a:rPr sz="675" b="1" spc="-30" baseline="-37037" dirty="0">
                <a:solidFill>
                  <a:srgbClr val="6D6E71"/>
                </a:solidFill>
                <a:latin typeface="Montserrat SemiBold"/>
                <a:cs typeface="Montserrat SemiBold"/>
              </a:rPr>
              <a:t>ökör</a:t>
            </a:r>
            <a:endParaRPr sz="675" baseline="-37037">
              <a:latin typeface="Montserrat SemiBold"/>
              <a:cs typeface="Montserrat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81696" y="4312923"/>
            <a:ext cx="27686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800" b="1" spc="-25" dirty="0">
                <a:solidFill>
                  <a:srgbClr val="F48989"/>
                </a:solidFill>
                <a:latin typeface="Montserrat SemiBold"/>
                <a:cs typeface="Montserrat SemiBold"/>
              </a:rPr>
              <a:t>CO </a:t>
            </a:r>
            <a:r>
              <a:rPr sz="675" b="1" spc="-37" baseline="-37037" dirty="0">
                <a:solidFill>
                  <a:srgbClr val="F48989"/>
                </a:solidFill>
                <a:latin typeface="Montserrat SemiBold"/>
                <a:cs typeface="Montserrat SemiBold"/>
              </a:rPr>
              <a:t>2</a:t>
            </a:r>
            <a:endParaRPr sz="675" baseline="-37037">
              <a:latin typeface="Montserrat SemiBold"/>
              <a:cs typeface="Montserrat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12755" y="3942746"/>
            <a:ext cx="374015" cy="401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25" dirty="0">
                <a:solidFill>
                  <a:srgbClr val="F7EC1C"/>
                </a:solidFill>
                <a:latin typeface="Montserrat SemiBold"/>
                <a:cs typeface="Montserrat SemiBold"/>
              </a:rPr>
              <a:t>ATP</a:t>
            </a:r>
            <a:endParaRPr sz="800">
              <a:latin typeface="Montserrat SemiBold"/>
              <a:cs typeface="Montserrat SemiBold"/>
            </a:endParaRPr>
          </a:p>
          <a:p>
            <a:pPr marL="116839">
              <a:lnSpc>
                <a:spcPct val="100000"/>
              </a:lnSpc>
              <a:spcBef>
                <a:spcPts val="994"/>
              </a:spcBef>
            </a:pPr>
            <a:r>
              <a:rPr sz="800" b="1" spc="-25" dirty="0">
                <a:solidFill>
                  <a:srgbClr val="F7C74D"/>
                </a:solidFill>
                <a:latin typeface="Montserrat SemiBold"/>
                <a:cs typeface="Montserrat SemiBold"/>
              </a:rPr>
              <a:t>ADP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24713" y="4370571"/>
            <a:ext cx="955040" cy="13978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200" b="1" baseline="41666" dirty="0">
                <a:solidFill>
                  <a:srgbClr val="F7A935"/>
                </a:solidFill>
                <a:latin typeface="Montserrat SemiBold"/>
                <a:cs typeface="Montserrat SemiBold"/>
              </a:rPr>
              <a:t>P </a:t>
            </a:r>
            <a:r>
              <a:rPr sz="675" b="1" baseline="43209">
                <a:solidFill>
                  <a:srgbClr val="F7A935"/>
                </a:solidFill>
                <a:latin typeface="Montserrat SemiBold"/>
                <a:cs typeface="Montserrat SemiBold"/>
              </a:rPr>
              <a:t>i</a:t>
            </a:r>
            <a:r>
              <a:rPr sz="675" b="1" spc="367" baseline="43209">
                <a:solidFill>
                  <a:srgbClr val="F7A935"/>
                </a:solidFill>
                <a:latin typeface="Montserrat SemiBold"/>
                <a:cs typeface="Montserrat SemiBold"/>
              </a:rPr>
              <a:t>  </a:t>
            </a:r>
            <a:r>
              <a:rPr sz="800" b="1">
                <a:solidFill>
                  <a:srgbClr val="6D6E71"/>
                </a:solidFill>
                <a:latin typeface="Montserrat SemiBold"/>
                <a:cs typeface="Montserrat SemiBold"/>
              </a:rPr>
              <a:t>Su</a:t>
            </a:r>
            <a:r>
              <a:rPr lang="hu-HU" sz="800" b="1" dirty="0">
                <a:solidFill>
                  <a:srgbClr val="6D6E71"/>
                </a:solidFill>
                <a:latin typeface="Montserrat SemiBold"/>
                <a:cs typeface="Montserrat SemiBold"/>
              </a:rPr>
              <a:t>k</a:t>
            </a:r>
            <a:r>
              <a:rPr sz="800" b="1">
                <a:solidFill>
                  <a:srgbClr val="6D6E71"/>
                </a:solidFill>
                <a:latin typeface="Montserrat SemiBold"/>
                <a:cs typeface="Montserrat SemiBold"/>
              </a:rPr>
              <a:t>cin</a:t>
            </a:r>
            <a:r>
              <a:rPr lang="hu-HU" sz="800" b="1" dirty="0">
                <a:solidFill>
                  <a:srgbClr val="6D6E71"/>
                </a:solidFill>
                <a:latin typeface="Montserrat SemiBold"/>
                <a:cs typeface="Montserrat SemiBold"/>
              </a:rPr>
              <a:t>i</a:t>
            </a:r>
            <a:r>
              <a:rPr sz="800" b="1">
                <a:solidFill>
                  <a:srgbClr val="6D6E71"/>
                </a:solidFill>
                <a:latin typeface="Montserrat SemiBold"/>
                <a:cs typeface="Montserrat SemiBold"/>
              </a:rPr>
              <a:t>l</a:t>
            </a:r>
            <a:r>
              <a:rPr sz="800" b="1" spc="55">
                <a:solidFill>
                  <a:srgbClr val="6D6E71"/>
                </a:solidFill>
                <a:latin typeface="Montserrat SemiBold"/>
                <a:cs typeface="Montserrat SemiBold"/>
              </a:rPr>
              <a:t> </a:t>
            </a:r>
            <a:r>
              <a:rPr sz="800" b="1" spc="-25" dirty="0">
                <a:solidFill>
                  <a:srgbClr val="6D6E71"/>
                </a:solidFill>
                <a:latin typeface="Montserrat SemiBold"/>
                <a:cs typeface="Montserrat SemiBold"/>
              </a:rPr>
              <a:t>CoA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17603" y="4796494"/>
            <a:ext cx="60007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800" b="1" dirty="0">
                <a:solidFill>
                  <a:srgbClr val="F48989"/>
                </a:solidFill>
                <a:latin typeface="Montserrat SemiBold"/>
                <a:cs typeface="Montserrat SemiBold"/>
              </a:rPr>
              <a:t>CO </a:t>
            </a:r>
            <a:r>
              <a:rPr sz="675" b="1" baseline="-30864" dirty="0">
                <a:solidFill>
                  <a:srgbClr val="F48989"/>
                </a:solidFill>
                <a:latin typeface="Montserrat SemiBold"/>
                <a:cs typeface="Montserrat SemiBold"/>
              </a:rPr>
              <a:t>2</a:t>
            </a:r>
            <a:r>
              <a:rPr sz="675" b="1" spc="307" baseline="-30864" dirty="0">
                <a:solidFill>
                  <a:srgbClr val="F48989"/>
                </a:solidFill>
                <a:latin typeface="Montserrat SemiBold"/>
                <a:cs typeface="Montserrat SemiBold"/>
              </a:rPr>
              <a:t>  </a:t>
            </a:r>
            <a:r>
              <a:rPr sz="1200" b="1" spc="-15" baseline="20833" dirty="0">
                <a:solidFill>
                  <a:srgbClr val="6D6E71"/>
                </a:solidFill>
                <a:latin typeface="Montserrat SemiBold"/>
                <a:cs typeface="Montserrat SemiBold"/>
              </a:rPr>
              <a:t>Fd </a:t>
            </a:r>
            <a:r>
              <a:rPr sz="45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piros</a:t>
            </a:r>
            <a:endParaRPr sz="450">
              <a:latin typeface="Montserrat SemiBold"/>
              <a:cs typeface="Montserrat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85452" y="3295542"/>
            <a:ext cx="25654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25" dirty="0">
                <a:solidFill>
                  <a:srgbClr val="9CC0E5"/>
                </a:solidFill>
                <a:latin typeface="Montserrat SemiBold"/>
                <a:cs typeface="Montserrat SemiBold"/>
              </a:rPr>
              <a:t>HÓBORT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77515" y="2934902"/>
            <a:ext cx="34226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20" dirty="0">
                <a:solidFill>
                  <a:srgbClr val="6FCEE7"/>
                </a:solidFill>
                <a:latin typeface="Montserrat SemiBold"/>
                <a:cs typeface="Montserrat SemiBold"/>
              </a:rPr>
              <a:t>FADH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07807" y="5003222"/>
            <a:ext cx="27559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25" dirty="0">
                <a:solidFill>
                  <a:srgbClr val="F48989"/>
                </a:solidFill>
                <a:latin typeface="Montserrat SemiBold"/>
                <a:cs typeface="Montserrat SemiBold"/>
              </a:rPr>
              <a:t>HCO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57985" y="5082609"/>
            <a:ext cx="61594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b="1" spc="-50" dirty="0">
                <a:solidFill>
                  <a:srgbClr val="F48989"/>
                </a:solidFill>
                <a:latin typeface="Montserrat SemiBold"/>
                <a:cs typeface="Montserrat SemiBold"/>
              </a:rPr>
              <a:t>2</a:t>
            </a:r>
            <a:endParaRPr sz="450">
              <a:latin typeface="Montserrat SemiBold"/>
              <a:cs typeface="Montserrat SemiB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17412" y="3638281"/>
            <a:ext cx="56261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Szukcinát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99779" y="4296914"/>
            <a:ext cx="35496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20" dirty="0">
                <a:solidFill>
                  <a:srgbClr val="9ECE61"/>
                </a:solidFill>
                <a:latin typeface="Montserrat SemiBold"/>
                <a:cs typeface="Montserrat SemiBold"/>
              </a:rPr>
              <a:t>NADP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64956" y="4928245"/>
            <a:ext cx="44069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10" dirty="0">
                <a:solidFill>
                  <a:srgbClr val="58B947"/>
                </a:solidFill>
                <a:latin typeface="Montserrat SemiBold"/>
                <a:cs typeface="Montserrat SemiBold"/>
              </a:rPr>
              <a:t>NADPH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25568" y="3644318"/>
            <a:ext cx="1322070" cy="525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955"/>
              </a:lnSpc>
              <a:spcBef>
                <a:spcPts val="130"/>
              </a:spcBef>
            </a:pPr>
            <a:r>
              <a:rPr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Izocitrát</a:t>
            </a:r>
            <a:endParaRPr sz="800">
              <a:latin typeface="Montserrat SemiBold"/>
              <a:cs typeface="Montserrat SemiBold"/>
            </a:endParaRPr>
          </a:p>
          <a:p>
            <a:pPr marL="473709">
              <a:lnSpc>
                <a:spcPts val="955"/>
              </a:lnSpc>
            </a:pPr>
            <a:r>
              <a:rPr sz="800" b="1" spc="-10" dirty="0">
                <a:solidFill>
                  <a:srgbClr val="F49021"/>
                </a:solidFill>
                <a:latin typeface="Montserrat SemiBold"/>
                <a:cs typeface="Montserrat SemiBold"/>
              </a:rPr>
              <a:t>Oxaloszukcinát</a:t>
            </a:r>
            <a:endParaRPr sz="800">
              <a:latin typeface="Montserrat SemiBold"/>
              <a:cs typeface="Montserrat SemiBold"/>
            </a:endParaRPr>
          </a:p>
          <a:p>
            <a:pPr marL="14604" marR="294005" indent="458470">
              <a:lnSpc>
                <a:spcPct val="102899"/>
              </a:lnSpc>
              <a:spcBef>
                <a:spcPts val="15"/>
              </a:spcBef>
            </a:pPr>
            <a:r>
              <a:rPr sz="800" b="1" spc="-10">
                <a:solidFill>
                  <a:srgbClr val="F49021"/>
                </a:solidFill>
                <a:latin typeface="Montserrat SemiBold"/>
                <a:cs typeface="Montserrat SemiBold"/>
              </a:rPr>
              <a:t>reduktáz </a:t>
            </a:r>
            <a:r>
              <a:rPr lang="hu-HU"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O</a:t>
            </a:r>
            <a:r>
              <a:rPr sz="800" b="1" spc="-10">
                <a:solidFill>
                  <a:srgbClr val="6D6E71"/>
                </a:solidFill>
                <a:latin typeface="Montserrat SemiBold"/>
                <a:cs typeface="Montserrat SemiBold"/>
              </a:rPr>
              <a:t>xaloszukcinát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473321" y="2279851"/>
            <a:ext cx="567690" cy="2676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90"/>
              </a:spcBef>
            </a:pP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Citr</a:t>
            </a:r>
            <a:r>
              <a:rPr lang="hu-HU" sz="800" b="1" dirty="0">
                <a:solidFill>
                  <a:srgbClr val="F49021"/>
                </a:solidFill>
                <a:latin typeface="Montserrat SemiBold"/>
                <a:cs typeface="Montserrat SemiBold"/>
              </a:rPr>
              <a:t>i</a:t>
            </a: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l</a:t>
            </a:r>
            <a:r>
              <a:rPr sz="800" b="1" spc="105">
                <a:solidFill>
                  <a:srgbClr val="F49021"/>
                </a:solidFill>
                <a:latin typeface="Montserrat SemiBold"/>
                <a:cs typeface="Montserrat SemiBold"/>
              </a:rPr>
              <a:t> </a:t>
            </a:r>
            <a:r>
              <a:rPr sz="800" b="1" spc="-25" dirty="0">
                <a:solidFill>
                  <a:srgbClr val="F49021"/>
                </a:solidFill>
                <a:latin typeface="Montserrat SemiBold"/>
                <a:cs typeface="Montserrat SemiBold"/>
              </a:rPr>
              <a:t>CoA </a:t>
            </a:r>
            <a:r>
              <a:rPr sz="800" b="1" spc="-10" dirty="0">
                <a:solidFill>
                  <a:srgbClr val="F49021"/>
                </a:solidFill>
                <a:latin typeface="Montserrat SemiBold"/>
                <a:cs typeface="Montserrat SemiBold"/>
              </a:rPr>
              <a:t>szintáz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07062" y="2787159"/>
            <a:ext cx="624840" cy="2589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90"/>
              </a:spcBef>
            </a:pP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ATP</a:t>
            </a:r>
            <a:r>
              <a:rPr sz="800" b="1" spc="35">
                <a:solidFill>
                  <a:srgbClr val="F49021"/>
                </a:solidFill>
                <a:latin typeface="Montserrat SemiBold"/>
                <a:cs typeface="Montserrat SemiBold"/>
              </a:rPr>
              <a:t> </a:t>
            </a:r>
            <a:r>
              <a:rPr sz="800" b="1" spc="-10">
                <a:solidFill>
                  <a:srgbClr val="F49021"/>
                </a:solidFill>
                <a:latin typeface="Montserrat SemiBold"/>
                <a:cs typeface="Montserrat SemiBold"/>
              </a:rPr>
              <a:t>citrát</a:t>
            </a:r>
            <a:r>
              <a:rPr lang="hu-HU" sz="800" b="1" spc="-10" dirty="0">
                <a:solidFill>
                  <a:srgbClr val="F49021"/>
                </a:solidFill>
                <a:latin typeface="Montserrat SemiBold"/>
                <a:cs typeface="Montserrat SemiBold"/>
              </a:rPr>
              <a:t> </a:t>
            </a:r>
            <a:r>
              <a:rPr sz="800" b="1" spc="-10">
                <a:solidFill>
                  <a:srgbClr val="F49021"/>
                </a:solidFill>
                <a:latin typeface="Montserrat SemiBold"/>
                <a:cs typeface="Montserrat SemiBold"/>
              </a:rPr>
              <a:t>liáz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26851" y="3800506"/>
            <a:ext cx="876935" cy="279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90"/>
              </a:spcBef>
            </a:pPr>
            <a:r>
              <a:rPr sz="800" b="1" spc="-10" dirty="0">
                <a:solidFill>
                  <a:srgbClr val="F49021"/>
                </a:solidFill>
                <a:latin typeface="Montserrat SemiBold"/>
                <a:cs typeface="Montserrat SemiBold"/>
              </a:rPr>
              <a:t>Izocitrát-dehidrogenáz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10328" y="3068644"/>
            <a:ext cx="875665" cy="279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90"/>
              </a:spcBef>
            </a:pPr>
            <a:r>
              <a:rPr sz="800" b="1" spc="-10" dirty="0">
                <a:solidFill>
                  <a:srgbClr val="F49021"/>
                </a:solidFill>
                <a:latin typeface="Montserrat SemiBold"/>
                <a:cs typeface="Montserrat SemiBold"/>
              </a:rPr>
              <a:t>Szukcinát-dehidrogenáz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32235" y="3968127"/>
            <a:ext cx="731520" cy="2676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90"/>
              </a:spcBef>
            </a:pP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Su</a:t>
            </a:r>
            <a:r>
              <a:rPr lang="hu-HU" sz="800" b="1" dirty="0">
                <a:solidFill>
                  <a:srgbClr val="F49021"/>
                </a:solidFill>
                <a:latin typeface="Montserrat SemiBold"/>
                <a:cs typeface="Montserrat SemiBold"/>
              </a:rPr>
              <a:t>k</a:t>
            </a: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cin</a:t>
            </a:r>
            <a:r>
              <a:rPr lang="hu-HU" sz="800" b="1" dirty="0">
                <a:solidFill>
                  <a:srgbClr val="F49021"/>
                </a:solidFill>
                <a:latin typeface="Montserrat SemiBold"/>
                <a:cs typeface="Montserrat SemiBold"/>
              </a:rPr>
              <a:t>i</a:t>
            </a: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l</a:t>
            </a:r>
            <a:r>
              <a:rPr sz="800" b="1" spc="140">
                <a:solidFill>
                  <a:srgbClr val="F49021"/>
                </a:solidFill>
                <a:latin typeface="Montserrat SemiBold"/>
                <a:cs typeface="Montserrat SemiBold"/>
              </a:rPr>
              <a:t> </a:t>
            </a:r>
            <a:r>
              <a:rPr sz="800" b="1" spc="-25" dirty="0">
                <a:solidFill>
                  <a:srgbClr val="F49021"/>
                </a:solidFill>
                <a:latin typeface="Montserrat SemiBold"/>
                <a:cs typeface="Montserrat SemiBold"/>
              </a:rPr>
              <a:t>CoA </a:t>
            </a:r>
            <a:r>
              <a:rPr sz="800" b="1" spc="-10" dirty="0">
                <a:solidFill>
                  <a:srgbClr val="F49021"/>
                </a:solidFill>
                <a:latin typeface="Montserrat SemiBold"/>
                <a:cs typeface="Montserrat SemiBold"/>
              </a:rPr>
              <a:t>szintáz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18154" y="2785678"/>
            <a:ext cx="55753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Fumarát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82605" y="2340381"/>
            <a:ext cx="39433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Malát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421440" y="1863973"/>
            <a:ext cx="1526540" cy="36703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75"/>
              </a:spcBef>
            </a:pPr>
            <a:r>
              <a:rPr sz="1200" b="1" baseline="-34722" dirty="0">
                <a:solidFill>
                  <a:srgbClr val="9ECE61"/>
                </a:solidFill>
                <a:latin typeface="Montserrat SemiBold"/>
                <a:cs typeface="Montserrat SemiBold"/>
              </a:rPr>
              <a:t>NADP</a:t>
            </a:r>
            <a:r>
              <a:rPr sz="1200" b="1" spc="405" baseline="-34722" dirty="0">
                <a:solidFill>
                  <a:srgbClr val="9ECE61"/>
                </a:solidFill>
                <a:latin typeface="Montserrat SemiBold"/>
                <a:cs typeface="Montserrat SemiBold"/>
              </a:rPr>
              <a:t> </a:t>
            </a:r>
            <a:r>
              <a:rPr sz="800" b="1" spc="-10" dirty="0">
                <a:solidFill>
                  <a:srgbClr val="58B947"/>
                </a:solidFill>
                <a:latin typeface="Montserrat SemiBold"/>
                <a:cs typeface="Montserrat SemiBold"/>
              </a:rPr>
              <a:t>NADPH</a:t>
            </a:r>
            <a:endParaRPr sz="800">
              <a:latin typeface="Montserrat SemiBold"/>
              <a:cs typeface="Montserrat SemiBold"/>
            </a:endParaRPr>
          </a:p>
          <a:p>
            <a:pPr marL="767715">
              <a:lnSpc>
                <a:spcPct val="100000"/>
              </a:lnSpc>
              <a:spcBef>
                <a:spcPts val="384"/>
              </a:spcBef>
            </a:pPr>
            <a:r>
              <a:rPr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oxálacetát</a:t>
            </a:r>
            <a:endParaRPr sz="800">
              <a:latin typeface="Montserrat SemiBold"/>
              <a:cs typeface="Montserrat SemiBol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368135" y="2690227"/>
            <a:ext cx="929005" cy="6965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dirty="0">
                <a:solidFill>
                  <a:srgbClr val="6D6E71"/>
                </a:solidFill>
                <a:latin typeface="Montserrat SemiBold"/>
                <a:cs typeface="Montserrat SemiBold"/>
              </a:rPr>
              <a:t>Citryl</a:t>
            </a:r>
            <a:r>
              <a:rPr sz="800" b="1" spc="105" dirty="0">
                <a:solidFill>
                  <a:srgbClr val="6D6E71"/>
                </a:solidFill>
                <a:latin typeface="Montserrat SemiBold"/>
                <a:cs typeface="Montserrat SemiBold"/>
              </a:rPr>
              <a:t> </a:t>
            </a:r>
            <a:r>
              <a:rPr sz="800" b="1" spc="-25" dirty="0">
                <a:solidFill>
                  <a:srgbClr val="6D6E71"/>
                </a:solidFill>
                <a:latin typeface="Montserrat SemiBold"/>
                <a:cs typeface="Montserrat SemiBold"/>
              </a:rPr>
              <a:t>CoA</a:t>
            </a:r>
            <a:endParaRPr sz="800">
              <a:latin typeface="Montserrat SemiBold"/>
              <a:cs typeface="Montserrat SemiBold"/>
            </a:endParaRPr>
          </a:p>
          <a:p>
            <a:pPr marL="374015" marR="5080">
              <a:lnSpc>
                <a:spcPct val="104200"/>
              </a:lnSpc>
              <a:spcBef>
                <a:spcPts val="635"/>
              </a:spcBef>
            </a:pP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Citr</a:t>
            </a:r>
            <a:r>
              <a:rPr lang="hu-HU" sz="800" b="1" dirty="0">
                <a:solidFill>
                  <a:srgbClr val="F49021"/>
                </a:solidFill>
                <a:latin typeface="Montserrat SemiBold"/>
                <a:cs typeface="Montserrat SemiBold"/>
              </a:rPr>
              <a:t>i</a:t>
            </a:r>
            <a:r>
              <a:rPr sz="800" b="1">
                <a:solidFill>
                  <a:srgbClr val="F49021"/>
                </a:solidFill>
                <a:latin typeface="Montserrat SemiBold"/>
                <a:cs typeface="Montserrat SemiBold"/>
              </a:rPr>
              <a:t>l</a:t>
            </a:r>
            <a:r>
              <a:rPr sz="800" b="1" spc="105">
                <a:solidFill>
                  <a:srgbClr val="F49021"/>
                </a:solidFill>
                <a:latin typeface="Montserrat SemiBold"/>
                <a:cs typeface="Montserrat SemiBold"/>
              </a:rPr>
              <a:t> </a:t>
            </a:r>
            <a:r>
              <a:rPr sz="800" b="1" spc="-25">
                <a:solidFill>
                  <a:srgbClr val="F49021"/>
                </a:solidFill>
                <a:latin typeface="Montserrat SemiBold"/>
                <a:cs typeface="Montserrat SemiBold"/>
              </a:rPr>
              <a:t>CoA </a:t>
            </a:r>
            <a:r>
              <a:rPr sz="800" b="1" spc="-10">
                <a:solidFill>
                  <a:srgbClr val="F49021"/>
                </a:solidFill>
                <a:latin typeface="Montserrat SemiBold"/>
                <a:cs typeface="Montserrat SemiBold"/>
              </a:rPr>
              <a:t>L</a:t>
            </a:r>
            <a:r>
              <a:rPr lang="hu-HU" sz="800" b="1" spc="-10" dirty="0" err="1">
                <a:solidFill>
                  <a:srgbClr val="F49021"/>
                </a:solidFill>
                <a:latin typeface="Montserrat SemiBold"/>
                <a:cs typeface="Montserrat SemiBold"/>
              </a:rPr>
              <a:t>iáz</a:t>
            </a:r>
            <a:endParaRPr sz="800">
              <a:latin typeface="Montserrat SemiBold"/>
              <a:cs typeface="Montserrat SemiBold"/>
            </a:endParaRPr>
          </a:p>
          <a:p>
            <a:pPr marL="45085">
              <a:lnSpc>
                <a:spcPct val="100000"/>
              </a:lnSpc>
              <a:spcBef>
                <a:spcPts val="690"/>
              </a:spcBef>
            </a:pPr>
            <a:r>
              <a:rPr sz="800" b="1" spc="-10" dirty="0">
                <a:solidFill>
                  <a:srgbClr val="6D6E71"/>
                </a:solidFill>
                <a:latin typeface="Montserrat SemiBold"/>
                <a:cs typeface="Montserrat SemiBold"/>
              </a:rPr>
              <a:t>Citrát</a:t>
            </a:r>
            <a:endParaRPr sz="800">
              <a:latin typeface="Montserrat SemiBold"/>
              <a:cs typeface="Montserrat SemiBold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455260" y="4119406"/>
          <a:ext cx="6374130" cy="2128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74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hu-HU" sz="1800" b="1" dirty="0">
                          <a:solidFill>
                            <a:srgbClr val="F49023"/>
                          </a:solidFill>
                          <a:latin typeface="Montserrat"/>
                          <a:cs typeface="Montserrat"/>
                        </a:rPr>
                        <a:t>A</a:t>
                      </a:r>
                      <a:r>
                        <a:rPr lang="hu-HU" sz="1800" b="1" baseline="0" dirty="0">
                          <a:solidFill>
                            <a:srgbClr val="F49023"/>
                          </a:solidFill>
                          <a:latin typeface="Montserrat"/>
                          <a:cs typeface="Montserrat"/>
                        </a:rPr>
                        <a:t> </a:t>
                      </a:r>
                      <a:r>
                        <a:rPr sz="1800" b="1">
                          <a:solidFill>
                            <a:srgbClr val="F49023"/>
                          </a:solidFill>
                          <a:latin typeface="Montserrat"/>
                          <a:cs typeface="Montserrat"/>
                        </a:rPr>
                        <a:t>KREBS</a:t>
                      </a:r>
                      <a:r>
                        <a:rPr sz="1800" b="1" spc="-30">
                          <a:solidFill>
                            <a:srgbClr val="F49023"/>
                          </a:solidFill>
                          <a:latin typeface="Montserrat"/>
                          <a:cs typeface="Montserrat"/>
                        </a:rPr>
                        <a:t> </a:t>
                      </a:r>
                      <a:r>
                        <a:rPr sz="1800" b="1" spc="-10">
                          <a:solidFill>
                            <a:srgbClr val="F49023"/>
                          </a:solidFill>
                          <a:latin typeface="Montserrat"/>
                          <a:cs typeface="Montserrat"/>
                        </a:rPr>
                        <a:t>CIKLUS</a:t>
                      </a:r>
                      <a:r>
                        <a:rPr lang="hu-HU" sz="1800" b="1" spc="-10" dirty="0">
                          <a:solidFill>
                            <a:srgbClr val="F49023"/>
                          </a:solidFill>
                          <a:latin typeface="Montserrat"/>
                          <a:cs typeface="Montserrat"/>
                        </a:rPr>
                        <a:t>BAN</a:t>
                      </a:r>
                      <a:endParaRPr sz="1800">
                        <a:latin typeface="Montserrat"/>
                        <a:cs typeface="Montserrat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09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lang="hu-HU" sz="1400" b="1" dirty="0" err="1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Intracelluláris</a:t>
                      </a:r>
                      <a:r>
                        <a:rPr lang="hu-HU" sz="1400" b="1" dirty="0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 </a:t>
                      </a:r>
                      <a:r>
                        <a:rPr lang="hu-HU" sz="1400" b="1" dirty="0" err="1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metabolit</a:t>
                      </a:r>
                      <a:r>
                        <a:rPr lang="hu-HU" sz="1400" b="1" dirty="0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, </a:t>
                      </a:r>
                      <a:r>
                        <a:rPr lang="hu-HU" sz="1400" b="1" dirty="0" err="1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krebs</a:t>
                      </a:r>
                      <a:r>
                        <a:rPr lang="hu-HU" sz="1400" b="1" dirty="0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 ciklus összetevő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lang="hu-HU" sz="1400" dirty="0">
                        <a:solidFill>
                          <a:srgbClr val="58595B"/>
                        </a:solidFill>
                        <a:latin typeface="Montserrat" pitchFamily="2" charset="-18"/>
                        <a:cs typeface="Montserrat"/>
                      </a:endParaRPr>
                    </a:p>
                    <a:p>
                      <a:pPr marR="24130">
                        <a:lnSpc>
                          <a:spcPct val="100000"/>
                        </a:lnSpc>
                      </a:pPr>
                      <a:r>
                        <a:rPr lang="hu-HU" sz="1400" dirty="0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A borostyánkősav alapvető eleme a </a:t>
                      </a:r>
                      <a:r>
                        <a:rPr lang="hu-HU" sz="1400" dirty="0" err="1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Krebs</a:t>
                      </a:r>
                      <a:r>
                        <a:rPr lang="hu-HU" sz="1400" dirty="0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 ciklusnak, amelyben a szőlőcukor, a zsír- és aminosavak oxidálódnak, hogy segítségükkel használható kémiai energia szabaduljon fel ATP formájában.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lang="hu-HU" sz="1400" dirty="0">
                        <a:solidFill>
                          <a:srgbClr val="58595B"/>
                        </a:solidFill>
                        <a:latin typeface="Montserrat" pitchFamily="2" charset="-18"/>
                        <a:cs typeface="Montserrat"/>
                      </a:endParaRPr>
                    </a:p>
                    <a:p>
                      <a:pPr marL="251460" marR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hu-HU" sz="1400" dirty="0">
                          <a:solidFill>
                            <a:srgbClr val="58595B"/>
                          </a:solidFill>
                          <a:latin typeface="Montserrat" pitchFamily="2" charset="-18"/>
                          <a:cs typeface="Montserrat"/>
                        </a:rPr>
                        <a:t>A KREBS CIKLUS (citromsav ciklus) kémiai reakciók sorozata, melyet minden aerob szervezet energia tárolására használ.</a:t>
                      </a:r>
                    </a:p>
                  </a:txBody>
                  <a:tcPr marL="0" marR="0" marT="6350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3" name="object 43"/>
          <p:cNvGrpSpPr/>
          <p:nvPr/>
        </p:nvGrpSpPr>
        <p:grpSpPr>
          <a:xfrm>
            <a:off x="8754024" y="5242255"/>
            <a:ext cx="2891155" cy="1036955"/>
            <a:chOff x="8754024" y="5242255"/>
            <a:chExt cx="2891155" cy="1036955"/>
          </a:xfrm>
        </p:grpSpPr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27568" y="5308271"/>
              <a:ext cx="1800546" cy="94869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19926" y="5497814"/>
              <a:ext cx="815296" cy="52812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78888" y="5649760"/>
              <a:ext cx="756334" cy="30099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54024" y="5242255"/>
              <a:ext cx="1765574" cy="103633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48167" y="5395272"/>
              <a:ext cx="228669" cy="25997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0539285" y="5720765"/>
              <a:ext cx="1106170" cy="391160"/>
            </a:xfrm>
            <a:custGeom>
              <a:avLst/>
              <a:gdLst/>
              <a:ahLst/>
              <a:cxnLst/>
              <a:rect l="l" t="t" r="r" b="b"/>
              <a:pathLst>
                <a:path w="1106170" h="391160">
                  <a:moveTo>
                    <a:pt x="498055" y="377850"/>
                  </a:moveTo>
                  <a:lnTo>
                    <a:pt x="498017" y="370027"/>
                  </a:lnTo>
                  <a:lnTo>
                    <a:pt x="24447" y="372351"/>
                  </a:lnTo>
                  <a:lnTo>
                    <a:pt x="23545" y="362038"/>
                  </a:lnTo>
                  <a:lnTo>
                    <a:pt x="0" y="378561"/>
                  </a:lnTo>
                  <a:lnTo>
                    <a:pt x="26085" y="390702"/>
                  </a:lnTo>
                  <a:lnTo>
                    <a:pt x="25146" y="380149"/>
                  </a:lnTo>
                  <a:lnTo>
                    <a:pt x="498055" y="377850"/>
                  </a:lnTo>
                  <a:close/>
                </a:path>
                <a:path w="1106170" h="391160">
                  <a:moveTo>
                    <a:pt x="791870" y="9321"/>
                  </a:moveTo>
                  <a:lnTo>
                    <a:pt x="787806" y="4559"/>
                  </a:lnTo>
                  <a:lnTo>
                    <a:pt x="781672" y="2006"/>
                  </a:lnTo>
                  <a:lnTo>
                    <a:pt x="774547" y="2006"/>
                  </a:lnTo>
                  <a:lnTo>
                    <a:pt x="765213" y="3683"/>
                  </a:lnTo>
                  <a:lnTo>
                    <a:pt x="757783" y="8356"/>
                  </a:lnTo>
                  <a:lnTo>
                    <a:pt x="752881" y="15481"/>
                  </a:lnTo>
                  <a:lnTo>
                    <a:pt x="751103" y="24511"/>
                  </a:lnTo>
                  <a:lnTo>
                    <a:pt x="752881" y="33528"/>
                  </a:lnTo>
                  <a:lnTo>
                    <a:pt x="757783" y="40652"/>
                  </a:lnTo>
                  <a:lnTo>
                    <a:pt x="765187" y="45326"/>
                  </a:lnTo>
                  <a:lnTo>
                    <a:pt x="774484" y="47002"/>
                  </a:lnTo>
                  <a:lnTo>
                    <a:pt x="781672" y="47002"/>
                  </a:lnTo>
                  <a:lnTo>
                    <a:pt x="787806" y="44450"/>
                  </a:lnTo>
                  <a:lnTo>
                    <a:pt x="791870" y="39700"/>
                  </a:lnTo>
                  <a:lnTo>
                    <a:pt x="786612" y="34696"/>
                  </a:lnTo>
                  <a:lnTo>
                    <a:pt x="783424" y="38201"/>
                  </a:lnTo>
                  <a:lnTo>
                    <a:pt x="779487" y="39878"/>
                  </a:lnTo>
                  <a:lnTo>
                    <a:pt x="765860" y="39878"/>
                  </a:lnTo>
                  <a:lnTo>
                    <a:pt x="759294" y="33502"/>
                  </a:lnTo>
                  <a:lnTo>
                    <a:pt x="759294" y="15506"/>
                  </a:lnTo>
                  <a:lnTo>
                    <a:pt x="765860" y="9131"/>
                  </a:lnTo>
                  <a:lnTo>
                    <a:pt x="779487" y="9131"/>
                  </a:lnTo>
                  <a:lnTo>
                    <a:pt x="783424" y="10820"/>
                  </a:lnTo>
                  <a:lnTo>
                    <a:pt x="786612" y="14262"/>
                  </a:lnTo>
                  <a:lnTo>
                    <a:pt x="791870" y="9321"/>
                  </a:lnTo>
                  <a:close/>
                </a:path>
                <a:path w="1106170" h="391160">
                  <a:moveTo>
                    <a:pt x="809307" y="79743"/>
                  </a:moveTo>
                  <a:lnTo>
                    <a:pt x="803681" y="75184"/>
                  </a:lnTo>
                  <a:lnTo>
                    <a:pt x="790295" y="75184"/>
                  </a:lnTo>
                  <a:lnTo>
                    <a:pt x="785799" y="77317"/>
                  </a:lnTo>
                  <a:lnTo>
                    <a:pt x="783107" y="80759"/>
                  </a:lnTo>
                  <a:lnTo>
                    <a:pt x="780796" y="77000"/>
                  </a:lnTo>
                  <a:lnTo>
                    <a:pt x="776744" y="75184"/>
                  </a:lnTo>
                  <a:lnTo>
                    <a:pt x="767295" y="75184"/>
                  </a:lnTo>
                  <a:lnTo>
                    <a:pt x="763422" y="76809"/>
                  </a:lnTo>
                  <a:lnTo>
                    <a:pt x="760920" y="79806"/>
                  </a:lnTo>
                  <a:lnTo>
                    <a:pt x="760920" y="75565"/>
                  </a:lnTo>
                  <a:lnTo>
                    <a:pt x="753478" y="75565"/>
                  </a:lnTo>
                  <a:lnTo>
                    <a:pt x="753478" y="108940"/>
                  </a:lnTo>
                  <a:lnTo>
                    <a:pt x="761288" y="108940"/>
                  </a:lnTo>
                  <a:lnTo>
                    <a:pt x="761288" y="85369"/>
                  </a:lnTo>
                  <a:lnTo>
                    <a:pt x="764794" y="81991"/>
                  </a:lnTo>
                  <a:lnTo>
                    <a:pt x="774738" y="81991"/>
                  </a:lnTo>
                  <a:lnTo>
                    <a:pt x="777494" y="84874"/>
                  </a:lnTo>
                  <a:lnTo>
                    <a:pt x="777494" y="108940"/>
                  </a:lnTo>
                  <a:lnTo>
                    <a:pt x="785304" y="108940"/>
                  </a:lnTo>
                  <a:lnTo>
                    <a:pt x="785304" y="85369"/>
                  </a:lnTo>
                  <a:lnTo>
                    <a:pt x="788860" y="81991"/>
                  </a:lnTo>
                  <a:lnTo>
                    <a:pt x="798741" y="81991"/>
                  </a:lnTo>
                  <a:lnTo>
                    <a:pt x="801497" y="84874"/>
                  </a:lnTo>
                  <a:lnTo>
                    <a:pt x="801497" y="108940"/>
                  </a:lnTo>
                  <a:lnTo>
                    <a:pt x="809307" y="108940"/>
                  </a:lnTo>
                  <a:lnTo>
                    <a:pt x="809307" y="89814"/>
                  </a:lnTo>
                  <a:lnTo>
                    <a:pt x="809307" y="79743"/>
                  </a:lnTo>
                  <a:close/>
                </a:path>
                <a:path w="1106170" h="391160">
                  <a:moveTo>
                    <a:pt x="829094" y="19443"/>
                  </a:moveTo>
                  <a:lnTo>
                    <a:pt x="828497" y="18872"/>
                  </a:lnTo>
                  <a:lnTo>
                    <a:pt x="821956" y="12623"/>
                  </a:lnTo>
                  <a:lnTo>
                    <a:pt x="821651" y="12623"/>
                  </a:lnTo>
                  <a:lnTo>
                    <a:pt x="821651" y="27000"/>
                  </a:lnTo>
                  <a:lnTo>
                    <a:pt x="802716" y="27000"/>
                  </a:lnTo>
                  <a:lnTo>
                    <a:pt x="803440" y="22199"/>
                  </a:lnTo>
                  <a:lnTo>
                    <a:pt x="806145" y="19748"/>
                  </a:lnTo>
                  <a:lnTo>
                    <a:pt x="807148" y="18872"/>
                  </a:lnTo>
                  <a:lnTo>
                    <a:pt x="817333" y="18872"/>
                  </a:lnTo>
                  <a:lnTo>
                    <a:pt x="821029" y="22199"/>
                  </a:lnTo>
                  <a:lnTo>
                    <a:pt x="821651" y="27000"/>
                  </a:lnTo>
                  <a:lnTo>
                    <a:pt x="821651" y="12623"/>
                  </a:lnTo>
                  <a:lnTo>
                    <a:pt x="802271" y="12623"/>
                  </a:lnTo>
                  <a:lnTo>
                    <a:pt x="794956" y="19748"/>
                  </a:lnTo>
                  <a:lnTo>
                    <a:pt x="794956" y="39636"/>
                  </a:lnTo>
                  <a:lnTo>
                    <a:pt x="802208" y="46824"/>
                  </a:lnTo>
                  <a:lnTo>
                    <a:pt x="819150" y="46824"/>
                  </a:lnTo>
                  <a:lnTo>
                    <a:pt x="823836" y="44945"/>
                  </a:lnTo>
                  <a:lnTo>
                    <a:pt x="826846" y="41389"/>
                  </a:lnTo>
                  <a:lnTo>
                    <a:pt x="825804" y="40195"/>
                  </a:lnTo>
                  <a:lnTo>
                    <a:pt x="822655" y="36576"/>
                  </a:lnTo>
                  <a:lnTo>
                    <a:pt x="820267" y="39001"/>
                  </a:lnTo>
                  <a:lnTo>
                    <a:pt x="817333" y="40195"/>
                  </a:lnTo>
                  <a:lnTo>
                    <a:pt x="807770" y="40195"/>
                  </a:lnTo>
                  <a:lnTo>
                    <a:pt x="803706" y="37071"/>
                  </a:lnTo>
                  <a:lnTo>
                    <a:pt x="802767" y="32194"/>
                  </a:lnTo>
                  <a:lnTo>
                    <a:pt x="828967" y="32194"/>
                  </a:lnTo>
                  <a:lnTo>
                    <a:pt x="829017" y="27000"/>
                  </a:lnTo>
                  <a:lnTo>
                    <a:pt x="829094" y="19443"/>
                  </a:lnTo>
                  <a:close/>
                </a:path>
                <a:path w="1106170" h="391160">
                  <a:moveTo>
                    <a:pt x="844435" y="0"/>
                  </a:moveTo>
                  <a:lnTo>
                    <a:pt x="836625" y="0"/>
                  </a:lnTo>
                  <a:lnTo>
                    <a:pt x="836625" y="46380"/>
                  </a:lnTo>
                  <a:lnTo>
                    <a:pt x="844435" y="46380"/>
                  </a:lnTo>
                  <a:lnTo>
                    <a:pt x="844435" y="0"/>
                  </a:lnTo>
                  <a:close/>
                </a:path>
                <a:path w="1106170" h="391160">
                  <a:moveTo>
                    <a:pt x="851052" y="81991"/>
                  </a:moveTo>
                  <a:lnTo>
                    <a:pt x="850468" y="81432"/>
                  </a:lnTo>
                  <a:lnTo>
                    <a:pt x="843915" y="75184"/>
                  </a:lnTo>
                  <a:lnTo>
                    <a:pt x="843610" y="75184"/>
                  </a:lnTo>
                  <a:lnTo>
                    <a:pt x="843610" y="89560"/>
                  </a:lnTo>
                  <a:lnTo>
                    <a:pt x="824661" y="89560"/>
                  </a:lnTo>
                  <a:lnTo>
                    <a:pt x="825398" y="84759"/>
                  </a:lnTo>
                  <a:lnTo>
                    <a:pt x="828116" y="82308"/>
                  </a:lnTo>
                  <a:lnTo>
                    <a:pt x="829106" y="81432"/>
                  </a:lnTo>
                  <a:lnTo>
                    <a:pt x="839292" y="81432"/>
                  </a:lnTo>
                  <a:lnTo>
                    <a:pt x="842987" y="84759"/>
                  </a:lnTo>
                  <a:lnTo>
                    <a:pt x="843610" y="89560"/>
                  </a:lnTo>
                  <a:lnTo>
                    <a:pt x="843610" y="75184"/>
                  </a:lnTo>
                  <a:lnTo>
                    <a:pt x="824230" y="75184"/>
                  </a:lnTo>
                  <a:lnTo>
                    <a:pt x="816914" y="82308"/>
                  </a:lnTo>
                  <a:lnTo>
                    <a:pt x="816914" y="102196"/>
                  </a:lnTo>
                  <a:lnTo>
                    <a:pt x="824166" y="109385"/>
                  </a:lnTo>
                  <a:lnTo>
                    <a:pt x="841108" y="109385"/>
                  </a:lnTo>
                  <a:lnTo>
                    <a:pt x="845794" y="107505"/>
                  </a:lnTo>
                  <a:lnTo>
                    <a:pt x="848791" y="103949"/>
                  </a:lnTo>
                  <a:lnTo>
                    <a:pt x="847763" y="102755"/>
                  </a:lnTo>
                  <a:lnTo>
                    <a:pt x="844613" y="99123"/>
                  </a:lnTo>
                  <a:lnTo>
                    <a:pt x="842225" y="101561"/>
                  </a:lnTo>
                  <a:lnTo>
                    <a:pt x="839292" y="102755"/>
                  </a:lnTo>
                  <a:lnTo>
                    <a:pt x="829729" y="102755"/>
                  </a:lnTo>
                  <a:lnTo>
                    <a:pt x="825665" y="99631"/>
                  </a:lnTo>
                  <a:lnTo>
                    <a:pt x="824725" y="94754"/>
                  </a:lnTo>
                  <a:lnTo>
                    <a:pt x="850925" y="94754"/>
                  </a:lnTo>
                  <a:lnTo>
                    <a:pt x="850976" y="89560"/>
                  </a:lnTo>
                  <a:lnTo>
                    <a:pt x="851052" y="81991"/>
                  </a:lnTo>
                  <a:close/>
                </a:path>
                <a:path w="1106170" h="391160">
                  <a:moveTo>
                    <a:pt x="862520" y="0"/>
                  </a:moveTo>
                  <a:lnTo>
                    <a:pt x="854710" y="0"/>
                  </a:lnTo>
                  <a:lnTo>
                    <a:pt x="854710" y="46380"/>
                  </a:lnTo>
                  <a:lnTo>
                    <a:pt x="862520" y="46380"/>
                  </a:lnTo>
                  <a:lnTo>
                    <a:pt x="862520" y="0"/>
                  </a:lnTo>
                  <a:close/>
                </a:path>
                <a:path w="1106170" h="391160">
                  <a:moveTo>
                    <a:pt x="914400" y="79743"/>
                  </a:moveTo>
                  <a:lnTo>
                    <a:pt x="908773" y="75184"/>
                  </a:lnTo>
                  <a:lnTo>
                    <a:pt x="895388" y="75184"/>
                  </a:lnTo>
                  <a:lnTo>
                    <a:pt x="890892" y="77317"/>
                  </a:lnTo>
                  <a:lnTo>
                    <a:pt x="888199" y="80759"/>
                  </a:lnTo>
                  <a:lnTo>
                    <a:pt x="885888" y="77000"/>
                  </a:lnTo>
                  <a:lnTo>
                    <a:pt x="881837" y="75184"/>
                  </a:lnTo>
                  <a:lnTo>
                    <a:pt x="872388" y="75184"/>
                  </a:lnTo>
                  <a:lnTo>
                    <a:pt x="868514" y="76809"/>
                  </a:lnTo>
                  <a:lnTo>
                    <a:pt x="866013" y="79806"/>
                  </a:lnTo>
                  <a:lnTo>
                    <a:pt x="866013" y="75565"/>
                  </a:lnTo>
                  <a:lnTo>
                    <a:pt x="858583" y="75565"/>
                  </a:lnTo>
                  <a:lnTo>
                    <a:pt x="858583" y="108940"/>
                  </a:lnTo>
                  <a:lnTo>
                    <a:pt x="866381" y="108940"/>
                  </a:lnTo>
                  <a:lnTo>
                    <a:pt x="866381" y="85369"/>
                  </a:lnTo>
                  <a:lnTo>
                    <a:pt x="869886" y="81991"/>
                  </a:lnTo>
                  <a:lnTo>
                    <a:pt x="879830" y="81991"/>
                  </a:lnTo>
                  <a:lnTo>
                    <a:pt x="882586" y="84874"/>
                  </a:lnTo>
                  <a:lnTo>
                    <a:pt x="882586" y="108940"/>
                  </a:lnTo>
                  <a:lnTo>
                    <a:pt x="890397" y="108940"/>
                  </a:lnTo>
                  <a:lnTo>
                    <a:pt x="890397" y="85369"/>
                  </a:lnTo>
                  <a:lnTo>
                    <a:pt x="893953" y="81991"/>
                  </a:lnTo>
                  <a:lnTo>
                    <a:pt x="903833" y="81991"/>
                  </a:lnTo>
                  <a:lnTo>
                    <a:pt x="906589" y="84874"/>
                  </a:lnTo>
                  <a:lnTo>
                    <a:pt x="906589" y="108940"/>
                  </a:lnTo>
                  <a:lnTo>
                    <a:pt x="914400" y="108940"/>
                  </a:lnTo>
                  <a:lnTo>
                    <a:pt x="914400" y="89814"/>
                  </a:lnTo>
                  <a:lnTo>
                    <a:pt x="914400" y="79743"/>
                  </a:lnTo>
                  <a:close/>
                </a:path>
                <a:path w="1106170" h="391160">
                  <a:moveTo>
                    <a:pt x="959891" y="81864"/>
                  </a:moveTo>
                  <a:lnTo>
                    <a:pt x="957478" y="79616"/>
                  </a:lnTo>
                  <a:lnTo>
                    <a:pt x="952703" y="75171"/>
                  </a:lnTo>
                  <a:lnTo>
                    <a:pt x="951953" y="75171"/>
                  </a:lnTo>
                  <a:lnTo>
                    <a:pt x="951953" y="85864"/>
                  </a:lnTo>
                  <a:lnTo>
                    <a:pt x="951953" y="98628"/>
                  </a:lnTo>
                  <a:lnTo>
                    <a:pt x="947699" y="102692"/>
                  </a:lnTo>
                  <a:lnTo>
                    <a:pt x="936459" y="102692"/>
                  </a:lnTo>
                  <a:lnTo>
                    <a:pt x="932141" y="98628"/>
                  </a:lnTo>
                  <a:lnTo>
                    <a:pt x="932141" y="85864"/>
                  </a:lnTo>
                  <a:lnTo>
                    <a:pt x="936396" y="81864"/>
                  </a:lnTo>
                  <a:lnTo>
                    <a:pt x="947762" y="81864"/>
                  </a:lnTo>
                  <a:lnTo>
                    <a:pt x="951953" y="85864"/>
                  </a:lnTo>
                  <a:lnTo>
                    <a:pt x="951953" y="75171"/>
                  </a:lnTo>
                  <a:lnTo>
                    <a:pt x="938707" y="75171"/>
                  </a:lnTo>
                  <a:lnTo>
                    <a:pt x="934948" y="76619"/>
                  </a:lnTo>
                  <a:lnTo>
                    <a:pt x="932256" y="79616"/>
                  </a:lnTo>
                  <a:lnTo>
                    <a:pt x="932256" y="62547"/>
                  </a:lnTo>
                  <a:lnTo>
                    <a:pt x="924445" y="62547"/>
                  </a:lnTo>
                  <a:lnTo>
                    <a:pt x="924445" y="108940"/>
                  </a:lnTo>
                  <a:lnTo>
                    <a:pt x="931887" y="108940"/>
                  </a:lnTo>
                  <a:lnTo>
                    <a:pt x="931887" y="104622"/>
                  </a:lnTo>
                  <a:lnTo>
                    <a:pt x="934504" y="107810"/>
                  </a:lnTo>
                  <a:lnTo>
                    <a:pt x="938390" y="109372"/>
                  </a:lnTo>
                  <a:lnTo>
                    <a:pt x="952703" y="109372"/>
                  </a:lnTo>
                  <a:lnTo>
                    <a:pt x="957770" y="104622"/>
                  </a:lnTo>
                  <a:lnTo>
                    <a:pt x="959827" y="102692"/>
                  </a:lnTo>
                  <a:lnTo>
                    <a:pt x="959891" y="81864"/>
                  </a:lnTo>
                  <a:close/>
                </a:path>
                <a:path w="1106170" h="391160">
                  <a:moveTo>
                    <a:pt x="986675" y="75184"/>
                  </a:moveTo>
                  <a:lnTo>
                    <a:pt x="981113" y="75184"/>
                  </a:lnTo>
                  <a:lnTo>
                    <a:pt x="977036" y="76936"/>
                  </a:lnTo>
                  <a:lnTo>
                    <a:pt x="974788" y="80441"/>
                  </a:lnTo>
                  <a:lnTo>
                    <a:pt x="974788" y="75565"/>
                  </a:lnTo>
                  <a:lnTo>
                    <a:pt x="967359" y="75565"/>
                  </a:lnTo>
                  <a:lnTo>
                    <a:pt x="967359" y="108940"/>
                  </a:lnTo>
                  <a:lnTo>
                    <a:pt x="975169" y="108940"/>
                  </a:lnTo>
                  <a:lnTo>
                    <a:pt x="975169" y="85928"/>
                  </a:lnTo>
                  <a:lnTo>
                    <a:pt x="978928" y="82435"/>
                  </a:lnTo>
                  <a:lnTo>
                    <a:pt x="985418" y="82435"/>
                  </a:lnTo>
                  <a:lnTo>
                    <a:pt x="986675" y="82626"/>
                  </a:lnTo>
                  <a:lnTo>
                    <a:pt x="986675" y="75184"/>
                  </a:lnTo>
                  <a:close/>
                </a:path>
                <a:path w="1106170" h="391160">
                  <a:moveTo>
                    <a:pt x="1021067" y="79743"/>
                  </a:moveTo>
                  <a:lnTo>
                    <a:pt x="1015517" y="75184"/>
                  </a:lnTo>
                  <a:lnTo>
                    <a:pt x="1000506" y="75184"/>
                  </a:lnTo>
                  <a:lnTo>
                    <a:pt x="995311" y="76555"/>
                  </a:lnTo>
                  <a:lnTo>
                    <a:pt x="991743" y="79298"/>
                  </a:lnTo>
                  <a:lnTo>
                    <a:pt x="994816" y="84988"/>
                  </a:lnTo>
                  <a:lnTo>
                    <a:pt x="997318" y="82931"/>
                  </a:lnTo>
                  <a:lnTo>
                    <a:pt x="1001191" y="81686"/>
                  </a:lnTo>
                  <a:lnTo>
                    <a:pt x="1010513" y="81686"/>
                  </a:lnTo>
                  <a:lnTo>
                    <a:pt x="1013256" y="84366"/>
                  </a:lnTo>
                  <a:lnTo>
                    <a:pt x="1013256" y="89433"/>
                  </a:lnTo>
                  <a:lnTo>
                    <a:pt x="1013256" y="94627"/>
                  </a:lnTo>
                  <a:lnTo>
                    <a:pt x="1013256" y="98501"/>
                  </a:lnTo>
                  <a:lnTo>
                    <a:pt x="1011948" y="101930"/>
                  </a:lnTo>
                  <a:lnTo>
                    <a:pt x="1008634" y="103682"/>
                  </a:lnTo>
                  <a:lnTo>
                    <a:pt x="1000823" y="103682"/>
                  </a:lnTo>
                  <a:lnTo>
                    <a:pt x="998512" y="101930"/>
                  </a:lnTo>
                  <a:lnTo>
                    <a:pt x="998435" y="96621"/>
                  </a:lnTo>
                  <a:lnTo>
                    <a:pt x="999883" y="94627"/>
                  </a:lnTo>
                  <a:lnTo>
                    <a:pt x="1013256" y="94627"/>
                  </a:lnTo>
                  <a:lnTo>
                    <a:pt x="1013256" y="89433"/>
                  </a:lnTo>
                  <a:lnTo>
                    <a:pt x="994511" y="89433"/>
                  </a:lnTo>
                  <a:lnTo>
                    <a:pt x="990752" y="93802"/>
                  </a:lnTo>
                  <a:lnTo>
                    <a:pt x="990752" y="105194"/>
                  </a:lnTo>
                  <a:lnTo>
                    <a:pt x="995565" y="109372"/>
                  </a:lnTo>
                  <a:lnTo>
                    <a:pt x="1008189" y="109372"/>
                  </a:lnTo>
                  <a:lnTo>
                    <a:pt x="1011821" y="107746"/>
                  </a:lnTo>
                  <a:lnTo>
                    <a:pt x="1013701" y="104876"/>
                  </a:lnTo>
                  <a:lnTo>
                    <a:pt x="1013701" y="108940"/>
                  </a:lnTo>
                  <a:lnTo>
                    <a:pt x="1021067" y="108940"/>
                  </a:lnTo>
                  <a:lnTo>
                    <a:pt x="1021067" y="104876"/>
                  </a:lnTo>
                  <a:lnTo>
                    <a:pt x="1021067" y="103682"/>
                  </a:lnTo>
                  <a:lnTo>
                    <a:pt x="1021067" y="94627"/>
                  </a:lnTo>
                  <a:lnTo>
                    <a:pt x="1021067" y="81686"/>
                  </a:lnTo>
                  <a:lnTo>
                    <a:pt x="1021067" y="79743"/>
                  </a:lnTo>
                  <a:close/>
                </a:path>
                <a:path w="1106170" h="391160">
                  <a:moveTo>
                    <a:pt x="1063967" y="79743"/>
                  </a:moveTo>
                  <a:lnTo>
                    <a:pt x="1058037" y="75184"/>
                  </a:lnTo>
                  <a:lnTo>
                    <a:pt x="1045159" y="75184"/>
                  </a:lnTo>
                  <a:lnTo>
                    <a:pt x="1041095" y="76809"/>
                  </a:lnTo>
                  <a:lnTo>
                    <a:pt x="1038529" y="79883"/>
                  </a:lnTo>
                  <a:lnTo>
                    <a:pt x="1038529" y="75565"/>
                  </a:lnTo>
                  <a:lnTo>
                    <a:pt x="1031100" y="75565"/>
                  </a:lnTo>
                  <a:lnTo>
                    <a:pt x="1031100" y="108940"/>
                  </a:lnTo>
                  <a:lnTo>
                    <a:pt x="1038898" y="108940"/>
                  </a:lnTo>
                  <a:lnTo>
                    <a:pt x="1038898" y="85369"/>
                  </a:lnTo>
                  <a:lnTo>
                    <a:pt x="1042657" y="81991"/>
                  </a:lnTo>
                  <a:lnTo>
                    <a:pt x="1053223" y="81991"/>
                  </a:lnTo>
                  <a:lnTo>
                    <a:pt x="1056157" y="84874"/>
                  </a:lnTo>
                  <a:lnTo>
                    <a:pt x="1056157" y="108940"/>
                  </a:lnTo>
                  <a:lnTo>
                    <a:pt x="1063967" y="108940"/>
                  </a:lnTo>
                  <a:lnTo>
                    <a:pt x="1063967" y="89814"/>
                  </a:lnTo>
                  <a:lnTo>
                    <a:pt x="1063967" y="79743"/>
                  </a:lnTo>
                  <a:close/>
                </a:path>
                <a:path w="1106170" h="391160">
                  <a:moveTo>
                    <a:pt x="1105636" y="81991"/>
                  </a:moveTo>
                  <a:lnTo>
                    <a:pt x="1105052" y="81432"/>
                  </a:lnTo>
                  <a:lnTo>
                    <a:pt x="1098499" y="75184"/>
                  </a:lnTo>
                  <a:lnTo>
                    <a:pt x="1098194" y="75184"/>
                  </a:lnTo>
                  <a:lnTo>
                    <a:pt x="1098194" y="89560"/>
                  </a:lnTo>
                  <a:lnTo>
                    <a:pt x="1079258" y="89560"/>
                  </a:lnTo>
                  <a:lnTo>
                    <a:pt x="1079982" y="84759"/>
                  </a:lnTo>
                  <a:lnTo>
                    <a:pt x="1082687" y="82308"/>
                  </a:lnTo>
                  <a:lnTo>
                    <a:pt x="1083691" y="81432"/>
                  </a:lnTo>
                  <a:lnTo>
                    <a:pt x="1093876" y="81432"/>
                  </a:lnTo>
                  <a:lnTo>
                    <a:pt x="1097572" y="84759"/>
                  </a:lnTo>
                  <a:lnTo>
                    <a:pt x="1098194" y="89560"/>
                  </a:lnTo>
                  <a:lnTo>
                    <a:pt x="1098194" y="75184"/>
                  </a:lnTo>
                  <a:lnTo>
                    <a:pt x="1078814" y="75184"/>
                  </a:lnTo>
                  <a:lnTo>
                    <a:pt x="1071499" y="82308"/>
                  </a:lnTo>
                  <a:lnTo>
                    <a:pt x="1071499" y="102196"/>
                  </a:lnTo>
                  <a:lnTo>
                    <a:pt x="1078750" y="109385"/>
                  </a:lnTo>
                  <a:lnTo>
                    <a:pt x="1095692" y="109385"/>
                  </a:lnTo>
                  <a:lnTo>
                    <a:pt x="1100378" y="107505"/>
                  </a:lnTo>
                  <a:lnTo>
                    <a:pt x="1103376" y="103949"/>
                  </a:lnTo>
                  <a:lnTo>
                    <a:pt x="1102334" y="102755"/>
                  </a:lnTo>
                  <a:lnTo>
                    <a:pt x="1099197" y="99123"/>
                  </a:lnTo>
                  <a:lnTo>
                    <a:pt x="1096810" y="101561"/>
                  </a:lnTo>
                  <a:lnTo>
                    <a:pt x="1093876" y="102755"/>
                  </a:lnTo>
                  <a:lnTo>
                    <a:pt x="1084313" y="102755"/>
                  </a:lnTo>
                  <a:lnTo>
                    <a:pt x="1080249" y="99631"/>
                  </a:lnTo>
                  <a:lnTo>
                    <a:pt x="1079309" y="94754"/>
                  </a:lnTo>
                  <a:lnTo>
                    <a:pt x="1105509" y="94754"/>
                  </a:lnTo>
                  <a:lnTo>
                    <a:pt x="1105560" y="89560"/>
                  </a:lnTo>
                  <a:lnTo>
                    <a:pt x="1105636" y="81991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51472" y="6065715"/>
              <a:ext cx="321988" cy="12295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1048720" y="5762421"/>
              <a:ext cx="228600" cy="29209"/>
            </a:xfrm>
            <a:custGeom>
              <a:avLst/>
              <a:gdLst/>
              <a:ahLst/>
              <a:cxnLst/>
              <a:rect l="l" t="t" r="r" b="b"/>
              <a:pathLst>
                <a:path w="228600" h="29210">
                  <a:moveTo>
                    <a:pt x="228003" y="11417"/>
                  </a:moveTo>
                  <a:lnTo>
                    <a:pt x="24942" y="10528"/>
                  </a:lnTo>
                  <a:lnTo>
                    <a:pt x="25057" y="0"/>
                  </a:lnTo>
                  <a:lnTo>
                    <a:pt x="0" y="14135"/>
                  </a:lnTo>
                  <a:lnTo>
                    <a:pt x="24777" y="28765"/>
                  </a:lnTo>
                  <a:lnTo>
                    <a:pt x="24866" y="18338"/>
                  </a:lnTo>
                  <a:lnTo>
                    <a:pt x="227965" y="19240"/>
                  </a:lnTo>
                  <a:lnTo>
                    <a:pt x="228003" y="11417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8935440" y="6338531"/>
            <a:ext cx="601980" cy="62865"/>
          </a:xfrm>
          <a:custGeom>
            <a:avLst/>
            <a:gdLst/>
            <a:ahLst/>
            <a:cxnLst/>
            <a:rect l="l" t="t" r="r" b="b"/>
            <a:pathLst>
              <a:path w="601979" h="62864">
                <a:moveTo>
                  <a:pt x="60604" y="3505"/>
                </a:moveTo>
                <a:lnTo>
                  <a:pt x="55511" y="3505"/>
                </a:lnTo>
                <a:lnTo>
                  <a:pt x="30429" y="46761"/>
                </a:lnTo>
                <a:lnTo>
                  <a:pt x="5092" y="3505"/>
                </a:lnTo>
                <a:lnTo>
                  <a:pt x="0" y="3505"/>
                </a:lnTo>
                <a:lnTo>
                  <a:pt x="0" y="61849"/>
                </a:lnTo>
                <a:lnTo>
                  <a:pt x="5918" y="61849"/>
                </a:lnTo>
                <a:lnTo>
                  <a:pt x="5918" y="15430"/>
                </a:lnTo>
                <a:lnTo>
                  <a:pt x="28841" y="54432"/>
                </a:lnTo>
                <a:lnTo>
                  <a:pt x="31762" y="54432"/>
                </a:lnTo>
                <a:lnTo>
                  <a:pt x="54673" y="15176"/>
                </a:lnTo>
                <a:lnTo>
                  <a:pt x="54673" y="61849"/>
                </a:lnTo>
                <a:lnTo>
                  <a:pt x="60604" y="61849"/>
                </a:lnTo>
                <a:lnTo>
                  <a:pt x="60604" y="3505"/>
                </a:lnTo>
                <a:close/>
              </a:path>
              <a:path w="601979" h="62864">
                <a:moveTo>
                  <a:pt x="84315" y="17995"/>
                </a:moveTo>
                <a:lnTo>
                  <a:pt x="78397" y="17995"/>
                </a:lnTo>
                <a:lnTo>
                  <a:pt x="78397" y="61849"/>
                </a:lnTo>
                <a:lnTo>
                  <a:pt x="84315" y="61849"/>
                </a:lnTo>
                <a:lnTo>
                  <a:pt x="84315" y="17995"/>
                </a:lnTo>
                <a:close/>
              </a:path>
              <a:path w="601979" h="62864">
                <a:moveTo>
                  <a:pt x="85725" y="1917"/>
                </a:moveTo>
                <a:lnTo>
                  <a:pt x="83807" y="0"/>
                </a:lnTo>
                <a:lnTo>
                  <a:pt x="78981" y="0"/>
                </a:lnTo>
                <a:lnTo>
                  <a:pt x="77063" y="1917"/>
                </a:lnTo>
                <a:lnTo>
                  <a:pt x="77063" y="6502"/>
                </a:lnTo>
                <a:lnTo>
                  <a:pt x="78981" y="8420"/>
                </a:lnTo>
                <a:lnTo>
                  <a:pt x="83896" y="8420"/>
                </a:lnTo>
                <a:lnTo>
                  <a:pt x="85725" y="6502"/>
                </a:lnTo>
                <a:lnTo>
                  <a:pt x="85725" y="1917"/>
                </a:lnTo>
                <a:close/>
              </a:path>
              <a:path w="601979" h="62864">
                <a:moveTo>
                  <a:pt x="123926" y="59194"/>
                </a:moveTo>
                <a:lnTo>
                  <a:pt x="121843" y="54940"/>
                </a:lnTo>
                <a:lnTo>
                  <a:pt x="120167" y="56438"/>
                </a:lnTo>
                <a:lnTo>
                  <a:pt x="117754" y="57188"/>
                </a:lnTo>
                <a:lnTo>
                  <a:pt x="110413" y="57188"/>
                </a:lnTo>
                <a:lnTo>
                  <a:pt x="107746" y="54356"/>
                </a:lnTo>
                <a:lnTo>
                  <a:pt x="107746" y="23025"/>
                </a:lnTo>
                <a:lnTo>
                  <a:pt x="121081" y="23025"/>
                </a:lnTo>
                <a:lnTo>
                  <a:pt x="121081" y="18008"/>
                </a:lnTo>
                <a:lnTo>
                  <a:pt x="107746" y="18008"/>
                </a:lnTo>
                <a:lnTo>
                  <a:pt x="107746" y="8432"/>
                </a:lnTo>
                <a:lnTo>
                  <a:pt x="101828" y="8432"/>
                </a:lnTo>
                <a:lnTo>
                  <a:pt x="101828" y="18008"/>
                </a:lnTo>
                <a:lnTo>
                  <a:pt x="93992" y="18008"/>
                </a:lnTo>
                <a:lnTo>
                  <a:pt x="93992" y="23025"/>
                </a:lnTo>
                <a:lnTo>
                  <a:pt x="101828" y="23025"/>
                </a:lnTo>
                <a:lnTo>
                  <a:pt x="101828" y="57607"/>
                </a:lnTo>
                <a:lnTo>
                  <a:pt x="106413" y="62280"/>
                </a:lnTo>
                <a:lnTo>
                  <a:pt x="118084" y="62280"/>
                </a:lnTo>
                <a:lnTo>
                  <a:pt x="121589" y="61277"/>
                </a:lnTo>
                <a:lnTo>
                  <a:pt x="123926" y="59194"/>
                </a:lnTo>
                <a:close/>
              </a:path>
              <a:path w="601979" h="62864">
                <a:moveTo>
                  <a:pt x="173278" y="39941"/>
                </a:moveTo>
                <a:lnTo>
                  <a:pt x="171615" y="30975"/>
                </a:lnTo>
                <a:lnTo>
                  <a:pt x="167271" y="24409"/>
                </a:lnTo>
                <a:lnTo>
                  <a:pt x="167271" y="29692"/>
                </a:lnTo>
                <a:lnTo>
                  <a:pt x="167271" y="50190"/>
                </a:lnTo>
                <a:lnTo>
                  <a:pt x="160362" y="57023"/>
                </a:lnTo>
                <a:lnTo>
                  <a:pt x="141693" y="57023"/>
                </a:lnTo>
                <a:lnTo>
                  <a:pt x="134683" y="50190"/>
                </a:lnTo>
                <a:lnTo>
                  <a:pt x="134683" y="29692"/>
                </a:lnTo>
                <a:lnTo>
                  <a:pt x="141693" y="22847"/>
                </a:lnTo>
                <a:lnTo>
                  <a:pt x="160362" y="22847"/>
                </a:lnTo>
                <a:lnTo>
                  <a:pt x="167271" y="29692"/>
                </a:lnTo>
                <a:lnTo>
                  <a:pt x="167271" y="24409"/>
                </a:lnTo>
                <a:lnTo>
                  <a:pt x="166966" y="23939"/>
                </a:lnTo>
                <a:lnTo>
                  <a:pt x="165303" y="22847"/>
                </a:lnTo>
                <a:lnTo>
                  <a:pt x="159918" y="19329"/>
                </a:lnTo>
                <a:lnTo>
                  <a:pt x="151028" y="17691"/>
                </a:lnTo>
                <a:lnTo>
                  <a:pt x="142125" y="19329"/>
                </a:lnTo>
                <a:lnTo>
                  <a:pt x="135051" y="23939"/>
                </a:lnTo>
                <a:lnTo>
                  <a:pt x="130378" y="30975"/>
                </a:lnTo>
                <a:lnTo>
                  <a:pt x="128689" y="39941"/>
                </a:lnTo>
                <a:lnTo>
                  <a:pt x="130378" y="48920"/>
                </a:lnTo>
                <a:lnTo>
                  <a:pt x="135051" y="55981"/>
                </a:lnTo>
                <a:lnTo>
                  <a:pt x="142125" y="60617"/>
                </a:lnTo>
                <a:lnTo>
                  <a:pt x="151028" y="62280"/>
                </a:lnTo>
                <a:lnTo>
                  <a:pt x="159918" y="60617"/>
                </a:lnTo>
                <a:lnTo>
                  <a:pt x="165392" y="57023"/>
                </a:lnTo>
                <a:lnTo>
                  <a:pt x="166966" y="55981"/>
                </a:lnTo>
                <a:lnTo>
                  <a:pt x="171615" y="48920"/>
                </a:lnTo>
                <a:lnTo>
                  <a:pt x="173278" y="39941"/>
                </a:lnTo>
                <a:close/>
              </a:path>
              <a:path w="601979" h="62864">
                <a:moveTo>
                  <a:pt x="220726" y="26352"/>
                </a:moveTo>
                <a:lnTo>
                  <a:pt x="217220" y="20599"/>
                </a:lnTo>
                <a:lnTo>
                  <a:pt x="210972" y="17691"/>
                </a:lnTo>
                <a:lnTo>
                  <a:pt x="203555" y="17691"/>
                </a:lnTo>
                <a:lnTo>
                  <a:pt x="194513" y="19316"/>
                </a:lnTo>
                <a:lnTo>
                  <a:pt x="187363" y="23901"/>
                </a:lnTo>
                <a:lnTo>
                  <a:pt x="182664" y="30937"/>
                </a:lnTo>
                <a:lnTo>
                  <a:pt x="180975" y="39941"/>
                </a:lnTo>
                <a:lnTo>
                  <a:pt x="182664" y="48945"/>
                </a:lnTo>
                <a:lnTo>
                  <a:pt x="187363" y="56007"/>
                </a:lnTo>
                <a:lnTo>
                  <a:pt x="194513" y="60629"/>
                </a:lnTo>
                <a:lnTo>
                  <a:pt x="203555" y="62280"/>
                </a:lnTo>
                <a:lnTo>
                  <a:pt x="210972" y="62280"/>
                </a:lnTo>
                <a:lnTo>
                  <a:pt x="217220" y="59270"/>
                </a:lnTo>
                <a:lnTo>
                  <a:pt x="220726" y="53606"/>
                </a:lnTo>
                <a:lnTo>
                  <a:pt x="216306" y="50609"/>
                </a:lnTo>
                <a:lnTo>
                  <a:pt x="213309" y="55029"/>
                </a:lnTo>
                <a:lnTo>
                  <a:pt x="208648" y="57023"/>
                </a:lnTo>
                <a:lnTo>
                  <a:pt x="193979" y="57023"/>
                </a:lnTo>
                <a:lnTo>
                  <a:pt x="186969" y="50279"/>
                </a:lnTo>
                <a:lnTo>
                  <a:pt x="186969" y="29692"/>
                </a:lnTo>
                <a:lnTo>
                  <a:pt x="193979" y="22847"/>
                </a:lnTo>
                <a:lnTo>
                  <a:pt x="208648" y="22847"/>
                </a:lnTo>
                <a:lnTo>
                  <a:pt x="213309" y="24930"/>
                </a:lnTo>
                <a:lnTo>
                  <a:pt x="216306" y="29349"/>
                </a:lnTo>
                <a:lnTo>
                  <a:pt x="220726" y="26352"/>
                </a:lnTo>
                <a:close/>
              </a:path>
              <a:path w="601979" h="62864">
                <a:moveTo>
                  <a:pt x="272021" y="36436"/>
                </a:moveTo>
                <a:lnTo>
                  <a:pt x="270713" y="28194"/>
                </a:lnTo>
                <a:lnTo>
                  <a:pt x="267030" y="22339"/>
                </a:lnTo>
                <a:lnTo>
                  <a:pt x="261340" y="18834"/>
                </a:lnTo>
                <a:lnTo>
                  <a:pt x="254025" y="17678"/>
                </a:lnTo>
                <a:lnTo>
                  <a:pt x="246595" y="17678"/>
                </a:lnTo>
                <a:lnTo>
                  <a:pt x="240842" y="20599"/>
                </a:lnTo>
                <a:lnTo>
                  <a:pt x="237604" y="25692"/>
                </a:lnTo>
                <a:lnTo>
                  <a:pt x="237604" y="12"/>
                </a:lnTo>
                <a:lnTo>
                  <a:pt x="231686" y="12"/>
                </a:lnTo>
                <a:lnTo>
                  <a:pt x="231686" y="61861"/>
                </a:lnTo>
                <a:lnTo>
                  <a:pt x="237604" y="61861"/>
                </a:lnTo>
                <a:lnTo>
                  <a:pt x="237604" y="28854"/>
                </a:lnTo>
                <a:lnTo>
                  <a:pt x="243509" y="23025"/>
                </a:lnTo>
                <a:lnTo>
                  <a:pt x="261277" y="23025"/>
                </a:lnTo>
                <a:lnTo>
                  <a:pt x="266103" y="27762"/>
                </a:lnTo>
                <a:lnTo>
                  <a:pt x="266103" y="61861"/>
                </a:lnTo>
                <a:lnTo>
                  <a:pt x="272021" y="61861"/>
                </a:lnTo>
                <a:lnTo>
                  <a:pt x="272021" y="36436"/>
                </a:lnTo>
                <a:close/>
              </a:path>
              <a:path w="601979" h="62864">
                <a:moveTo>
                  <a:pt x="328485" y="39941"/>
                </a:moveTo>
                <a:lnTo>
                  <a:pt x="326809" y="30975"/>
                </a:lnTo>
                <a:lnTo>
                  <a:pt x="322478" y="24409"/>
                </a:lnTo>
                <a:lnTo>
                  <a:pt x="322478" y="29692"/>
                </a:lnTo>
                <a:lnTo>
                  <a:pt x="322478" y="50190"/>
                </a:lnTo>
                <a:lnTo>
                  <a:pt x="315569" y="57023"/>
                </a:lnTo>
                <a:lnTo>
                  <a:pt x="296900" y="57023"/>
                </a:lnTo>
                <a:lnTo>
                  <a:pt x="289890" y="50190"/>
                </a:lnTo>
                <a:lnTo>
                  <a:pt x="289890" y="29692"/>
                </a:lnTo>
                <a:lnTo>
                  <a:pt x="296900" y="22847"/>
                </a:lnTo>
                <a:lnTo>
                  <a:pt x="315569" y="22847"/>
                </a:lnTo>
                <a:lnTo>
                  <a:pt x="322478" y="29692"/>
                </a:lnTo>
                <a:lnTo>
                  <a:pt x="322478" y="24409"/>
                </a:lnTo>
                <a:lnTo>
                  <a:pt x="322173" y="23939"/>
                </a:lnTo>
                <a:lnTo>
                  <a:pt x="320497" y="22847"/>
                </a:lnTo>
                <a:lnTo>
                  <a:pt x="315125" y="19329"/>
                </a:lnTo>
                <a:lnTo>
                  <a:pt x="306235" y="17691"/>
                </a:lnTo>
                <a:lnTo>
                  <a:pt x="297332" y="19329"/>
                </a:lnTo>
                <a:lnTo>
                  <a:pt x="290245" y="23939"/>
                </a:lnTo>
                <a:lnTo>
                  <a:pt x="285584" y="30975"/>
                </a:lnTo>
                <a:lnTo>
                  <a:pt x="283895" y="39941"/>
                </a:lnTo>
                <a:lnTo>
                  <a:pt x="285584" y="48920"/>
                </a:lnTo>
                <a:lnTo>
                  <a:pt x="290245" y="55981"/>
                </a:lnTo>
                <a:lnTo>
                  <a:pt x="297332" y="60617"/>
                </a:lnTo>
                <a:lnTo>
                  <a:pt x="306235" y="62280"/>
                </a:lnTo>
                <a:lnTo>
                  <a:pt x="315125" y="60617"/>
                </a:lnTo>
                <a:lnTo>
                  <a:pt x="320598" y="57023"/>
                </a:lnTo>
                <a:lnTo>
                  <a:pt x="322173" y="55981"/>
                </a:lnTo>
                <a:lnTo>
                  <a:pt x="326809" y="48920"/>
                </a:lnTo>
                <a:lnTo>
                  <a:pt x="328485" y="39941"/>
                </a:lnTo>
                <a:close/>
              </a:path>
              <a:path w="601979" h="62864">
                <a:moveTo>
                  <a:pt x="380936" y="36436"/>
                </a:moveTo>
                <a:lnTo>
                  <a:pt x="379628" y="28194"/>
                </a:lnTo>
                <a:lnTo>
                  <a:pt x="375945" y="22339"/>
                </a:lnTo>
                <a:lnTo>
                  <a:pt x="370255" y="18834"/>
                </a:lnTo>
                <a:lnTo>
                  <a:pt x="362940" y="17678"/>
                </a:lnTo>
                <a:lnTo>
                  <a:pt x="355346" y="17678"/>
                </a:lnTo>
                <a:lnTo>
                  <a:pt x="349427" y="20764"/>
                </a:lnTo>
                <a:lnTo>
                  <a:pt x="346265" y="26111"/>
                </a:lnTo>
                <a:lnTo>
                  <a:pt x="346265" y="18008"/>
                </a:lnTo>
                <a:lnTo>
                  <a:pt x="340601" y="18008"/>
                </a:lnTo>
                <a:lnTo>
                  <a:pt x="340601" y="61861"/>
                </a:lnTo>
                <a:lnTo>
                  <a:pt x="346519" y="61861"/>
                </a:lnTo>
                <a:lnTo>
                  <a:pt x="346519" y="28854"/>
                </a:lnTo>
                <a:lnTo>
                  <a:pt x="352425" y="23025"/>
                </a:lnTo>
                <a:lnTo>
                  <a:pt x="370179" y="23025"/>
                </a:lnTo>
                <a:lnTo>
                  <a:pt x="375018" y="27762"/>
                </a:lnTo>
                <a:lnTo>
                  <a:pt x="375018" y="61861"/>
                </a:lnTo>
                <a:lnTo>
                  <a:pt x="380936" y="61861"/>
                </a:lnTo>
                <a:lnTo>
                  <a:pt x="380936" y="36436"/>
                </a:lnTo>
                <a:close/>
              </a:path>
              <a:path w="601979" h="62864">
                <a:moveTo>
                  <a:pt x="437248" y="12"/>
                </a:moveTo>
                <a:lnTo>
                  <a:pt x="431406" y="12"/>
                </a:lnTo>
                <a:lnTo>
                  <a:pt x="431406" y="29692"/>
                </a:lnTo>
                <a:lnTo>
                  <a:pt x="431406" y="50190"/>
                </a:lnTo>
                <a:lnTo>
                  <a:pt x="424408" y="57023"/>
                </a:lnTo>
                <a:lnTo>
                  <a:pt x="405815" y="57023"/>
                </a:lnTo>
                <a:lnTo>
                  <a:pt x="398818" y="50190"/>
                </a:lnTo>
                <a:lnTo>
                  <a:pt x="398818" y="29692"/>
                </a:lnTo>
                <a:lnTo>
                  <a:pt x="405815" y="22847"/>
                </a:lnTo>
                <a:lnTo>
                  <a:pt x="424408" y="22847"/>
                </a:lnTo>
                <a:lnTo>
                  <a:pt x="431406" y="29692"/>
                </a:lnTo>
                <a:lnTo>
                  <a:pt x="431406" y="12"/>
                </a:lnTo>
                <a:lnTo>
                  <a:pt x="431317" y="26352"/>
                </a:lnTo>
                <a:lnTo>
                  <a:pt x="429056" y="22847"/>
                </a:lnTo>
                <a:lnTo>
                  <a:pt x="427659" y="20675"/>
                </a:lnTo>
                <a:lnTo>
                  <a:pt x="421652" y="17691"/>
                </a:lnTo>
                <a:lnTo>
                  <a:pt x="414655" y="17691"/>
                </a:lnTo>
                <a:lnTo>
                  <a:pt x="405968" y="19304"/>
                </a:lnTo>
                <a:lnTo>
                  <a:pt x="399059" y="23837"/>
                </a:lnTo>
                <a:lnTo>
                  <a:pt x="394474" y="30873"/>
                </a:lnTo>
                <a:lnTo>
                  <a:pt x="392823" y="39941"/>
                </a:lnTo>
                <a:lnTo>
                  <a:pt x="394474" y="49022"/>
                </a:lnTo>
                <a:lnTo>
                  <a:pt x="399059" y="56083"/>
                </a:lnTo>
                <a:lnTo>
                  <a:pt x="405968" y="60655"/>
                </a:lnTo>
                <a:lnTo>
                  <a:pt x="414655" y="62280"/>
                </a:lnTo>
                <a:lnTo>
                  <a:pt x="421906" y="62280"/>
                </a:lnTo>
                <a:lnTo>
                  <a:pt x="427990" y="59118"/>
                </a:lnTo>
                <a:lnTo>
                  <a:pt x="429260" y="57023"/>
                </a:lnTo>
                <a:lnTo>
                  <a:pt x="431571" y="53200"/>
                </a:lnTo>
                <a:lnTo>
                  <a:pt x="431571" y="61861"/>
                </a:lnTo>
                <a:lnTo>
                  <a:pt x="437248" y="61861"/>
                </a:lnTo>
                <a:lnTo>
                  <a:pt x="437248" y="53200"/>
                </a:lnTo>
                <a:lnTo>
                  <a:pt x="437248" y="26352"/>
                </a:lnTo>
                <a:lnTo>
                  <a:pt x="437248" y="12"/>
                </a:lnTo>
                <a:close/>
              </a:path>
              <a:path w="601979" h="62864">
                <a:moveTo>
                  <a:pt x="475869" y="17678"/>
                </a:moveTo>
                <a:lnTo>
                  <a:pt x="467791" y="17678"/>
                </a:lnTo>
                <a:lnTo>
                  <a:pt x="462191" y="20764"/>
                </a:lnTo>
                <a:lnTo>
                  <a:pt x="459447" y="26593"/>
                </a:lnTo>
                <a:lnTo>
                  <a:pt x="459447" y="18008"/>
                </a:lnTo>
                <a:lnTo>
                  <a:pt x="453783" y="18008"/>
                </a:lnTo>
                <a:lnTo>
                  <a:pt x="453783" y="61849"/>
                </a:lnTo>
                <a:lnTo>
                  <a:pt x="459701" y="61849"/>
                </a:lnTo>
                <a:lnTo>
                  <a:pt x="459701" y="29184"/>
                </a:lnTo>
                <a:lnTo>
                  <a:pt x="465277" y="23342"/>
                </a:lnTo>
                <a:lnTo>
                  <a:pt x="474459" y="23342"/>
                </a:lnTo>
                <a:lnTo>
                  <a:pt x="475869" y="23431"/>
                </a:lnTo>
                <a:lnTo>
                  <a:pt x="475869" y="17678"/>
                </a:lnTo>
                <a:close/>
              </a:path>
              <a:path w="601979" h="62864">
                <a:moveTo>
                  <a:pt x="492467" y="17995"/>
                </a:moveTo>
                <a:lnTo>
                  <a:pt x="486549" y="17995"/>
                </a:lnTo>
                <a:lnTo>
                  <a:pt x="486549" y="61849"/>
                </a:lnTo>
                <a:lnTo>
                  <a:pt x="492467" y="61849"/>
                </a:lnTo>
                <a:lnTo>
                  <a:pt x="492467" y="17995"/>
                </a:lnTo>
                <a:close/>
              </a:path>
              <a:path w="601979" h="62864">
                <a:moveTo>
                  <a:pt x="493877" y="1917"/>
                </a:moveTo>
                <a:lnTo>
                  <a:pt x="491959" y="0"/>
                </a:lnTo>
                <a:lnTo>
                  <a:pt x="487133" y="0"/>
                </a:lnTo>
                <a:lnTo>
                  <a:pt x="485216" y="1917"/>
                </a:lnTo>
                <a:lnTo>
                  <a:pt x="485216" y="6502"/>
                </a:lnTo>
                <a:lnTo>
                  <a:pt x="487133" y="8420"/>
                </a:lnTo>
                <a:lnTo>
                  <a:pt x="492048" y="8420"/>
                </a:lnTo>
                <a:lnTo>
                  <a:pt x="493877" y="6502"/>
                </a:lnTo>
                <a:lnTo>
                  <a:pt x="493877" y="1917"/>
                </a:lnTo>
                <a:close/>
              </a:path>
              <a:path w="601979" h="62864">
                <a:moveTo>
                  <a:pt x="549160" y="39941"/>
                </a:moveTo>
                <a:lnTo>
                  <a:pt x="547497" y="30975"/>
                </a:lnTo>
                <a:lnTo>
                  <a:pt x="543153" y="24409"/>
                </a:lnTo>
                <a:lnTo>
                  <a:pt x="543153" y="29692"/>
                </a:lnTo>
                <a:lnTo>
                  <a:pt x="543153" y="50190"/>
                </a:lnTo>
                <a:lnTo>
                  <a:pt x="536244" y="57023"/>
                </a:lnTo>
                <a:lnTo>
                  <a:pt x="517575" y="57023"/>
                </a:lnTo>
                <a:lnTo>
                  <a:pt x="510565" y="50190"/>
                </a:lnTo>
                <a:lnTo>
                  <a:pt x="510565" y="29692"/>
                </a:lnTo>
                <a:lnTo>
                  <a:pt x="517575" y="22847"/>
                </a:lnTo>
                <a:lnTo>
                  <a:pt x="536244" y="22847"/>
                </a:lnTo>
                <a:lnTo>
                  <a:pt x="543153" y="29692"/>
                </a:lnTo>
                <a:lnTo>
                  <a:pt x="543153" y="24409"/>
                </a:lnTo>
                <a:lnTo>
                  <a:pt x="542848" y="23939"/>
                </a:lnTo>
                <a:lnTo>
                  <a:pt x="541185" y="22847"/>
                </a:lnTo>
                <a:lnTo>
                  <a:pt x="535813" y="19329"/>
                </a:lnTo>
                <a:lnTo>
                  <a:pt x="526910" y="17691"/>
                </a:lnTo>
                <a:lnTo>
                  <a:pt x="518007" y="19329"/>
                </a:lnTo>
                <a:lnTo>
                  <a:pt x="510933" y="23939"/>
                </a:lnTo>
                <a:lnTo>
                  <a:pt x="506260" y="30975"/>
                </a:lnTo>
                <a:lnTo>
                  <a:pt x="504571" y="39941"/>
                </a:lnTo>
                <a:lnTo>
                  <a:pt x="506260" y="48920"/>
                </a:lnTo>
                <a:lnTo>
                  <a:pt x="510933" y="55981"/>
                </a:lnTo>
                <a:lnTo>
                  <a:pt x="518007" y="60617"/>
                </a:lnTo>
                <a:lnTo>
                  <a:pt x="526910" y="62280"/>
                </a:lnTo>
                <a:lnTo>
                  <a:pt x="535813" y="60617"/>
                </a:lnTo>
                <a:lnTo>
                  <a:pt x="541274" y="57023"/>
                </a:lnTo>
                <a:lnTo>
                  <a:pt x="542848" y="55981"/>
                </a:lnTo>
                <a:lnTo>
                  <a:pt x="547497" y="48920"/>
                </a:lnTo>
                <a:lnTo>
                  <a:pt x="549160" y="39941"/>
                </a:lnTo>
                <a:close/>
              </a:path>
              <a:path w="601979" h="62864">
                <a:moveTo>
                  <a:pt x="601624" y="36436"/>
                </a:moveTo>
                <a:lnTo>
                  <a:pt x="600303" y="28194"/>
                </a:lnTo>
                <a:lnTo>
                  <a:pt x="596620" y="22339"/>
                </a:lnTo>
                <a:lnTo>
                  <a:pt x="590931" y="18834"/>
                </a:lnTo>
                <a:lnTo>
                  <a:pt x="583628" y="17678"/>
                </a:lnTo>
                <a:lnTo>
                  <a:pt x="576033" y="17678"/>
                </a:lnTo>
                <a:lnTo>
                  <a:pt x="570115" y="20764"/>
                </a:lnTo>
                <a:lnTo>
                  <a:pt x="566953" y="26111"/>
                </a:lnTo>
                <a:lnTo>
                  <a:pt x="566953" y="18008"/>
                </a:lnTo>
                <a:lnTo>
                  <a:pt x="561289" y="18008"/>
                </a:lnTo>
                <a:lnTo>
                  <a:pt x="561289" y="61861"/>
                </a:lnTo>
                <a:lnTo>
                  <a:pt x="567207" y="61861"/>
                </a:lnTo>
                <a:lnTo>
                  <a:pt x="567207" y="28854"/>
                </a:lnTo>
                <a:lnTo>
                  <a:pt x="573112" y="23025"/>
                </a:lnTo>
                <a:lnTo>
                  <a:pt x="590867" y="23025"/>
                </a:lnTo>
                <a:lnTo>
                  <a:pt x="595706" y="27762"/>
                </a:lnTo>
                <a:lnTo>
                  <a:pt x="595706" y="61861"/>
                </a:lnTo>
                <a:lnTo>
                  <a:pt x="601624" y="61861"/>
                </a:lnTo>
                <a:lnTo>
                  <a:pt x="601624" y="36436"/>
                </a:lnTo>
                <a:close/>
              </a:path>
            </a:pathLst>
          </a:custGeom>
          <a:solidFill>
            <a:srgbClr val="F5902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284056" y="5739612"/>
            <a:ext cx="393471" cy="78435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7397801" y="6135712"/>
            <a:ext cx="160020" cy="58419"/>
          </a:xfrm>
          <a:custGeom>
            <a:avLst/>
            <a:gdLst/>
            <a:ahLst/>
            <a:cxnLst/>
            <a:rect l="l" t="t" r="r" b="b"/>
            <a:pathLst>
              <a:path w="160020" h="58420">
                <a:moveTo>
                  <a:pt x="59436" y="58343"/>
                </a:moveTo>
                <a:lnTo>
                  <a:pt x="52311" y="42760"/>
                </a:lnTo>
                <a:lnTo>
                  <a:pt x="50025" y="37757"/>
                </a:lnTo>
                <a:lnTo>
                  <a:pt x="43688" y="23901"/>
                </a:lnTo>
                <a:lnTo>
                  <a:pt x="43688" y="37757"/>
                </a:lnTo>
                <a:lnTo>
                  <a:pt x="15671" y="37757"/>
                </a:lnTo>
                <a:lnTo>
                  <a:pt x="29679" y="6413"/>
                </a:lnTo>
                <a:lnTo>
                  <a:pt x="43688" y="37757"/>
                </a:lnTo>
                <a:lnTo>
                  <a:pt x="43688" y="23901"/>
                </a:lnTo>
                <a:lnTo>
                  <a:pt x="35699" y="6413"/>
                </a:lnTo>
                <a:lnTo>
                  <a:pt x="32766" y="0"/>
                </a:lnTo>
                <a:lnTo>
                  <a:pt x="26670" y="0"/>
                </a:lnTo>
                <a:lnTo>
                  <a:pt x="0" y="58343"/>
                </a:lnTo>
                <a:lnTo>
                  <a:pt x="6426" y="58343"/>
                </a:lnTo>
                <a:lnTo>
                  <a:pt x="13423" y="42760"/>
                </a:lnTo>
                <a:lnTo>
                  <a:pt x="45935" y="42760"/>
                </a:lnTo>
                <a:lnTo>
                  <a:pt x="52933" y="58343"/>
                </a:lnTo>
                <a:lnTo>
                  <a:pt x="59436" y="58343"/>
                </a:lnTo>
                <a:close/>
              </a:path>
              <a:path w="160020" h="58420">
                <a:moveTo>
                  <a:pt x="104228" y="12"/>
                </a:moveTo>
                <a:lnTo>
                  <a:pt x="57048" y="12"/>
                </a:lnTo>
                <a:lnTo>
                  <a:pt x="57048" y="5346"/>
                </a:lnTo>
                <a:lnTo>
                  <a:pt x="77558" y="5346"/>
                </a:lnTo>
                <a:lnTo>
                  <a:pt x="77558" y="58356"/>
                </a:lnTo>
                <a:lnTo>
                  <a:pt x="83731" y="58356"/>
                </a:lnTo>
                <a:lnTo>
                  <a:pt x="83731" y="5346"/>
                </a:lnTo>
                <a:lnTo>
                  <a:pt x="104228" y="5346"/>
                </a:lnTo>
                <a:lnTo>
                  <a:pt x="104228" y="12"/>
                </a:lnTo>
                <a:close/>
              </a:path>
              <a:path w="160020" h="58420">
                <a:moveTo>
                  <a:pt x="159766" y="20015"/>
                </a:moveTo>
                <a:lnTo>
                  <a:pt x="158127" y="11607"/>
                </a:lnTo>
                <a:lnTo>
                  <a:pt x="153593" y="5575"/>
                </a:lnTo>
                <a:lnTo>
                  <a:pt x="153593" y="10680"/>
                </a:lnTo>
                <a:lnTo>
                  <a:pt x="153593" y="29171"/>
                </a:lnTo>
                <a:lnTo>
                  <a:pt x="147307" y="34632"/>
                </a:lnTo>
                <a:lnTo>
                  <a:pt x="120256" y="34632"/>
                </a:lnTo>
                <a:lnTo>
                  <a:pt x="120256" y="5346"/>
                </a:lnTo>
                <a:lnTo>
                  <a:pt x="147434" y="5346"/>
                </a:lnTo>
                <a:lnTo>
                  <a:pt x="153593" y="10680"/>
                </a:lnTo>
                <a:lnTo>
                  <a:pt x="153593" y="5575"/>
                </a:lnTo>
                <a:lnTo>
                  <a:pt x="153428" y="5346"/>
                </a:lnTo>
                <a:lnTo>
                  <a:pt x="145923" y="1371"/>
                </a:lnTo>
                <a:lnTo>
                  <a:pt x="135940" y="12"/>
                </a:lnTo>
                <a:lnTo>
                  <a:pt x="114084" y="12"/>
                </a:lnTo>
                <a:lnTo>
                  <a:pt x="114084" y="58356"/>
                </a:lnTo>
                <a:lnTo>
                  <a:pt x="120256" y="58356"/>
                </a:lnTo>
                <a:lnTo>
                  <a:pt x="120256" y="39941"/>
                </a:lnTo>
                <a:lnTo>
                  <a:pt x="135940" y="39941"/>
                </a:lnTo>
                <a:lnTo>
                  <a:pt x="145923" y="38569"/>
                </a:lnTo>
                <a:lnTo>
                  <a:pt x="153416" y="34632"/>
                </a:lnTo>
                <a:lnTo>
                  <a:pt x="158127" y="28359"/>
                </a:lnTo>
                <a:lnTo>
                  <a:pt x="159766" y="2001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159115" y="5743125"/>
            <a:ext cx="356356" cy="7492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7310446" y="5346585"/>
            <a:ext cx="324485" cy="62865"/>
          </a:xfrm>
          <a:custGeom>
            <a:avLst/>
            <a:gdLst/>
            <a:ahLst/>
            <a:cxnLst/>
            <a:rect l="l" t="t" r="r" b="b"/>
            <a:pathLst>
              <a:path w="324484" h="62864">
                <a:moveTo>
                  <a:pt x="52514" y="11430"/>
                </a:moveTo>
                <a:lnTo>
                  <a:pt x="47345" y="5842"/>
                </a:lnTo>
                <a:lnTo>
                  <a:pt x="39674" y="3009"/>
                </a:lnTo>
                <a:lnTo>
                  <a:pt x="30848" y="3009"/>
                </a:lnTo>
                <a:lnTo>
                  <a:pt x="18491" y="5245"/>
                </a:lnTo>
                <a:lnTo>
                  <a:pt x="8724" y="11442"/>
                </a:lnTo>
                <a:lnTo>
                  <a:pt x="2311" y="20840"/>
                </a:lnTo>
                <a:lnTo>
                  <a:pt x="0" y="32677"/>
                </a:lnTo>
                <a:lnTo>
                  <a:pt x="2298" y="44526"/>
                </a:lnTo>
                <a:lnTo>
                  <a:pt x="8712" y="53936"/>
                </a:lnTo>
                <a:lnTo>
                  <a:pt x="18453" y="60134"/>
                </a:lnTo>
                <a:lnTo>
                  <a:pt x="30759" y="62357"/>
                </a:lnTo>
                <a:lnTo>
                  <a:pt x="38849" y="62357"/>
                </a:lnTo>
                <a:lnTo>
                  <a:pt x="46266" y="52362"/>
                </a:lnTo>
                <a:lnTo>
                  <a:pt x="41770" y="55600"/>
                </a:lnTo>
                <a:lnTo>
                  <a:pt x="36601" y="56857"/>
                </a:lnTo>
                <a:lnTo>
                  <a:pt x="31000" y="56857"/>
                </a:lnTo>
                <a:lnTo>
                  <a:pt x="21056" y="55029"/>
                </a:lnTo>
                <a:lnTo>
                  <a:pt x="13169" y="49961"/>
                </a:lnTo>
                <a:lnTo>
                  <a:pt x="7962" y="42303"/>
                </a:lnTo>
                <a:lnTo>
                  <a:pt x="6083" y="32677"/>
                </a:lnTo>
                <a:lnTo>
                  <a:pt x="7962" y="23037"/>
                </a:lnTo>
                <a:lnTo>
                  <a:pt x="13182" y="15379"/>
                </a:lnTo>
                <a:lnTo>
                  <a:pt x="21107" y="10337"/>
                </a:lnTo>
                <a:lnTo>
                  <a:pt x="31102" y="8509"/>
                </a:lnTo>
                <a:lnTo>
                  <a:pt x="37934" y="8509"/>
                </a:lnTo>
                <a:lnTo>
                  <a:pt x="43764" y="10502"/>
                </a:lnTo>
                <a:lnTo>
                  <a:pt x="48679" y="15341"/>
                </a:lnTo>
                <a:lnTo>
                  <a:pt x="52514" y="11430"/>
                </a:lnTo>
                <a:close/>
              </a:path>
              <a:path w="324484" h="62864">
                <a:moveTo>
                  <a:pt x="74307" y="0"/>
                </a:moveTo>
                <a:lnTo>
                  <a:pt x="68389" y="0"/>
                </a:lnTo>
                <a:lnTo>
                  <a:pt x="68389" y="61849"/>
                </a:lnTo>
                <a:lnTo>
                  <a:pt x="74307" y="61849"/>
                </a:lnTo>
                <a:lnTo>
                  <a:pt x="74307" y="0"/>
                </a:lnTo>
                <a:close/>
              </a:path>
              <a:path w="324484" h="62864">
                <a:moveTo>
                  <a:pt x="130327" y="18008"/>
                </a:moveTo>
                <a:lnTo>
                  <a:pt x="124409" y="18008"/>
                </a:lnTo>
                <a:lnTo>
                  <a:pt x="124409" y="51028"/>
                </a:lnTo>
                <a:lnTo>
                  <a:pt x="118656" y="56934"/>
                </a:lnTo>
                <a:lnTo>
                  <a:pt x="101155" y="56934"/>
                </a:lnTo>
                <a:lnTo>
                  <a:pt x="96329" y="52184"/>
                </a:lnTo>
                <a:lnTo>
                  <a:pt x="96329" y="18008"/>
                </a:lnTo>
                <a:lnTo>
                  <a:pt x="90411" y="18008"/>
                </a:lnTo>
                <a:lnTo>
                  <a:pt x="90411" y="43434"/>
                </a:lnTo>
                <a:lnTo>
                  <a:pt x="91732" y="51689"/>
                </a:lnTo>
                <a:lnTo>
                  <a:pt x="95465" y="57581"/>
                </a:lnTo>
                <a:lnTo>
                  <a:pt x="101295" y="61112"/>
                </a:lnTo>
                <a:lnTo>
                  <a:pt x="108902" y="62280"/>
                </a:lnTo>
                <a:lnTo>
                  <a:pt x="115912" y="62280"/>
                </a:lnTo>
                <a:lnTo>
                  <a:pt x="121577" y="59194"/>
                </a:lnTo>
                <a:lnTo>
                  <a:pt x="124663" y="53860"/>
                </a:lnTo>
                <a:lnTo>
                  <a:pt x="124663" y="61861"/>
                </a:lnTo>
                <a:lnTo>
                  <a:pt x="130327" y="61861"/>
                </a:lnTo>
                <a:lnTo>
                  <a:pt x="130327" y="18008"/>
                </a:lnTo>
                <a:close/>
              </a:path>
              <a:path w="324484" h="62864">
                <a:moveTo>
                  <a:pt x="182283" y="26352"/>
                </a:moveTo>
                <a:lnTo>
                  <a:pt x="178777" y="20599"/>
                </a:lnTo>
                <a:lnTo>
                  <a:pt x="172529" y="17691"/>
                </a:lnTo>
                <a:lnTo>
                  <a:pt x="165112" y="17691"/>
                </a:lnTo>
                <a:lnTo>
                  <a:pt x="156070" y="19329"/>
                </a:lnTo>
                <a:lnTo>
                  <a:pt x="148920" y="23901"/>
                </a:lnTo>
                <a:lnTo>
                  <a:pt x="144221" y="30937"/>
                </a:lnTo>
                <a:lnTo>
                  <a:pt x="142532" y="39941"/>
                </a:lnTo>
                <a:lnTo>
                  <a:pt x="144221" y="48945"/>
                </a:lnTo>
                <a:lnTo>
                  <a:pt x="148920" y="56019"/>
                </a:lnTo>
                <a:lnTo>
                  <a:pt x="156070" y="60629"/>
                </a:lnTo>
                <a:lnTo>
                  <a:pt x="165112" y="62280"/>
                </a:lnTo>
                <a:lnTo>
                  <a:pt x="172529" y="62280"/>
                </a:lnTo>
                <a:lnTo>
                  <a:pt x="178777" y="59270"/>
                </a:lnTo>
                <a:lnTo>
                  <a:pt x="182283" y="53606"/>
                </a:lnTo>
                <a:lnTo>
                  <a:pt x="177863" y="50609"/>
                </a:lnTo>
                <a:lnTo>
                  <a:pt x="174866" y="55029"/>
                </a:lnTo>
                <a:lnTo>
                  <a:pt x="170205" y="57023"/>
                </a:lnTo>
                <a:lnTo>
                  <a:pt x="155536" y="57023"/>
                </a:lnTo>
                <a:lnTo>
                  <a:pt x="148526" y="50279"/>
                </a:lnTo>
                <a:lnTo>
                  <a:pt x="148526" y="29692"/>
                </a:lnTo>
                <a:lnTo>
                  <a:pt x="155536" y="22847"/>
                </a:lnTo>
                <a:lnTo>
                  <a:pt x="170205" y="22847"/>
                </a:lnTo>
                <a:lnTo>
                  <a:pt x="174866" y="24930"/>
                </a:lnTo>
                <a:lnTo>
                  <a:pt x="177863" y="29349"/>
                </a:lnTo>
                <a:lnTo>
                  <a:pt x="182283" y="26352"/>
                </a:lnTo>
                <a:close/>
              </a:path>
              <a:path w="324484" h="62864">
                <a:moveTo>
                  <a:pt x="233324" y="39941"/>
                </a:moveTo>
                <a:lnTo>
                  <a:pt x="231648" y="30975"/>
                </a:lnTo>
                <a:lnTo>
                  <a:pt x="227317" y="24409"/>
                </a:lnTo>
                <a:lnTo>
                  <a:pt x="227317" y="29692"/>
                </a:lnTo>
                <a:lnTo>
                  <a:pt x="227317" y="50190"/>
                </a:lnTo>
                <a:lnTo>
                  <a:pt x="220408" y="57023"/>
                </a:lnTo>
                <a:lnTo>
                  <a:pt x="201739" y="57023"/>
                </a:lnTo>
                <a:lnTo>
                  <a:pt x="194729" y="50190"/>
                </a:lnTo>
                <a:lnTo>
                  <a:pt x="194729" y="29692"/>
                </a:lnTo>
                <a:lnTo>
                  <a:pt x="201739" y="22847"/>
                </a:lnTo>
                <a:lnTo>
                  <a:pt x="220408" y="22847"/>
                </a:lnTo>
                <a:lnTo>
                  <a:pt x="227317" y="29692"/>
                </a:lnTo>
                <a:lnTo>
                  <a:pt x="227317" y="24409"/>
                </a:lnTo>
                <a:lnTo>
                  <a:pt x="227012" y="23939"/>
                </a:lnTo>
                <a:lnTo>
                  <a:pt x="225336" y="22847"/>
                </a:lnTo>
                <a:lnTo>
                  <a:pt x="219964" y="19342"/>
                </a:lnTo>
                <a:lnTo>
                  <a:pt x="211074" y="17691"/>
                </a:lnTo>
                <a:lnTo>
                  <a:pt x="202158" y="19342"/>
                </a:lnTo>
                <a:lnTo>
                  <a:pt x="195084" y="23939"/>
                </a:lnTo>
                <a:lnTo>
                  <a:pt x="190411" y="30975"/>
                </a:lnTo>
                <a:lnTo>
                  <a:pt x="188734" y="39941"/>
                </a:lnTo>
                <a:lnTo>
                  <a:pt x="190411" y="48920"/>
                </a:lnTo>
                <a:lnTo>
                  <a:pt x="195084" y="55981"/>
                </a:lnTo>
                <a:lnTo>
                  <a:pt x="202158" y="60617"/>
                </a:lnTo>
                <a:lnTo>
                  <a:pt x="211074" y="62280"/>
                </a:lnTo>
                <a:lnTo>
                  <a:pt x="219964" y="60617"/>
                </a:lnTo>
                <a:lnTo>
                  <a:pt x="225437" y="57023"/>
                </a:lnTo>
                <a:lnTo>
                  <a:pt x="227012" y="55981"/>
                </a:lnTo>
                <a:lnTo>
                  <a:pt x="231648" y="48920"/>
                </a:lnTo>
                <a:lnTo>
                  <a:pt x="233324" y="39941"/>
                </a:lnTo>
                <a:close/>
              </a:path>
              <a:path w="324484" h="62864">
                <a:moveTo>
                  <a:pt x="275285" y="49771"/>
                </a:moveTo>
                <a:lnTo>
                  <a:pt x="270840" y="41249"/>
                </a:lnTo>
                <a:lnTo>
                  <a:pt x="261073" y="38023"/>
                </a:lnTo>
                <a:lnTo>
                  <a:pt x="251294" y="35725"/>
                </a:lnTo>
                <a:lnTo>
                  <a:pt x="246862" y="30010"/>
                </a:lnTo>
                <a:lnTo>
                  <a:pt x="246862" y="25844"/>
                </a:lnTo>
                <a:lnTo>
                  <a:pt x="250355" y="22758"/>
                </a:lnTo>
                <a:lnTo>
                  <a:pt x="262775" y="22758"/>
                </a:lnTo>
                <a:lnTo>
                  <a:pt x="267360" y="23837"/>
                </a:lnTo>
                <a:lnTo>
                  <a:pt x="271195" y="26504"/>
                </a:lnTo>
                <a:lnTo>
                  <a:pt x="273773" y="21767"/>
                </a:lnTo>
                <a:lnTo>
                  <a:pt x="270116" y="19265"/>
                </a:lnTo>
                <a:lnTo>
                  <a:pt x="263944" y="17678"/>
                </a:lnTo>
                <a:lnTo>
                  <a:pt x="247103" y="17678"/>
                </a:lnTo>
                <a:lnTo>
                  <a:pt x="240931" y="23012"/>
                </a:lnTo>
                <a:lnTo>
                  <a:pt x="240931" y="30187"/>
                </a:lnTo>
                <a:lnTo>
                  <a:pt x="245364" y="38989"/>
                </a:lnTo>
                <a:lnTo>
                  <a:pt x="255143" y="42291"/>
                </a:lnTo>
                <a:lnTo>
                  <a:pt x="264909" y="44475"/>
                </a:lnTo>
                <a:lnTo>
                  <a:pt x="269354" y="49936"/>
                </a:lnTo>
                <a:lnTo>
                  <a:pt x="269354" y="54267"/>
                </a:lnTo>
                <a:lnTo>
                  <a:pt x="265950" y="57099"/>
                </a:lnTo>
                <a:lnTo>
                  <a:pt x="251434" y="57099"/>
                </a:lnTo>
                <a:lnTo>
                  <a:pt x="245529" y="54927"/>
                </a:lnTo>
                <a:lnTo>
                  <a:pt x="242023" y="52184"/>
                </a:lnTo>
                <a:lnTo>
                  <a:pt x="239356" y="56857"/>
                </a:lnTo>
                <a:lnTo>
                  <a:pt x="242938" y="59944"/>
                </a:lnTo>
                <a:lnTo>
                  <a:pt x="249948" y="62280"/>
                </a:lnTo>
                <a:lnTo>
                  <a:pt x="268617" y="62280"/>
                </a:lnTo>
                <a:lnTo>
                  <a:pt x="275285" y="57353"/>
                </a:lnTo>
                <a:lnTo>
                  <a:pt x="275285" y="49771"/>
                </a:lnTo>
                <a:close/>
              </a:path>
              <a:path w="324484" h="62864">
                <a:moveTo>
                  <a:pt x="324485" y="39941"/>
                </a:moveTo>
                <a:lnTo>
                  <a:pt x="324027" y="37350"/>
                </a:lnTo>
                <a:lnTo>
                  <a:pt x="322910" y="30975"/>
                </a:lnTo>
                <a:lnTo>
                  <a:pt x="321551" y="28765"/>
                </a:lnTo>
                <a:lnTo>
                  <a:pt x="318820" y="24422"/>
                </a:lnTo>
                <a:lnTo>
                  <a:pt x="318820" y="37350"/>
                </a:lnTo>
                <a:lnTo>
                  <a:pt x="287731" y="37350"/>
                </a:lnTo>
                <a:lnTo>
                  <a:pt x="288480" y="28765"/>
                </a:lnTo>
                <a:lnTo>
                  <a:pt x="294728" y="22758"/>
                </a:lnTo>
                <a:lnTo>
                  <a:pt x="311810" y="22758"/>
                </a:lnTo>
                <a:lnTo>
                  <a:pt x="318058" y="28765"/>
                </a:lnTo>
                <a:lnTo>
                  <a:pt x="318820" y="37350"/>
                </a:lnTo>
                <a:lnTo>
                  <a:pt x="318820" y="24422"/>
                </a:lnTo>
                <a:lnTo>
                  <a:pt x="318516" y="23926"/>
                </a:lnTo>
                <a:lnTo>
                  <a:pt x="316839" y="22758"/>
                </a:lnTo>
                <a:lnTo>
                  <a:pt x="311785" y="19329"/>
                </a:lnTo>
                <a:lnTo>
                  <a:pt x="303225" y="17678"/>
                </a:lnTo>
                <a:lnTo>
                  <a:pt x="294665" y="19329"/>
                </a:lnTo>
                <a:lnTo>
                  <a:pt x="287883" y="23926"/>
                </a:lnTo>
                <a:lnTo>
                  <a:pt x="283413" y="30975"/>
                </a:lnTo>
                <a:lnTo>
                  <a:pt x="281813" y="39941"/>
                </a:lnTo>
                <a:lnTo>
                  <a:pt x="283476" y="48920"/>
                </a:lnTo>
                <a:lnTo>
                  <a:pt x="288188" y="55981"/>
                </a:lnTo>
                <a:lnTo>
                  <a:pt x="295452" y="60617"/>
                </a:lnTo>
                <a:lnTo>
                  <a:pt x="304812" y="62280"/>
                </a:lnTo>
                <a:lnTo>
                  <a:pt x="311734" y="62280"/>
                </a:lnTo>
                <a:lnTo>
                  <a:pt x="317817" y="59766"/>
                </a:lnTo>
                <a:lnTo>
                  <a:pt x="320116" y="57023"/>
                </a:lnTo>
                <a:lnTo>
                  <a:pt x="321729" y="55105"/>
                </a:lnTo>
                <a:lnTo>
                  <a:pt x="318401" y="51269"/>
                </a:lnTo>
                <a:lnTo>
                  <a:pt x="315061" y="55105"/>
                </a:lnTo>
                <a:lnTo>
                  <a:pt x="310311" y="57023"/>
                </a:lnTo>
                <a:lnTo>
                  <a:pt x="295389" y="57023"/>
                </a:lnTo>
                <a:lnTo>
                  <a:pt x="288391" y="50927"/>
                </a:lnTo>
                <a:lnTo>
                  <a:pt x="287731" y="41770"/>
                </a:lnTo>
                <a:lnTo>
                  <a:pt x="324396" y="41770"/>
                </a:lnTo>
                <a:lnTo>
                  <a:pt x="324485" y="39941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40952" y="5477153"/>
            <a:ext cx="78028" cy="20547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40952" y="5869758"/>
            <a:ext cx="78028" cy="205473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19062" y="5737170"/>
            <a:ext cx="205473" cy="78041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7653414" y="5900661"/>
            <a:ext cx="977900" cy="405130"/>
          </a:xfrm>
          <a:custGeom>
            <a:avLst/>
            <a:gdLst/>
            <a:ahLst/>
            <a:cxnLst/>
            <a:rect l="l" t="t" r="r" b="b"/>
            <a:pathLst>
              <a:path w="977900" h="405129">
                <a:moveTo>
                  <a:pt x="78574" y="289598"/>
                </a:moveTo>
                <a:lnTo>
                  <a:pt x="74993" y="287642"/>
                </a:lnTo>
                <a:lnTo>
                  <a:pt x="67779" y="283375"/>
                </a:lnTo>
                <a:lnTo>
                  <a:pt x="67564" y="283527"/>
                </a:lnTo>
                <a:lnTo>
                  <a:pt x="78079" y="264909"/>
                </a:lnTo>
                <a:lnTo>
                  <a:pt x="0" y="265620"/>
                </a:lnTo>
                <a:lnTo>
                  <a:pt x="39687" y="332892"/>
                </a:lnTo>
                <a:lnTo>
                  <a:pt x="50190" y="314274"/>
                </a:lnTo>
                <a:lnTo>
                  <a:pt x="57454" y="318770"/>
                </a:lnTo>
                <a:lnTo>
                  <a:pt x="61048" y="320840"/>
                </a:lnTo>
                <a:lnTo>
                  <a:pt x="78574" y="289598"/>
                </a:lnTo>
                <a:close/>
              </a:path>
              <a:path w="977900" h="405129">
                <a:moveTo>
                  <a:pt x="141579" y="320344"/>
                </a:moveTo>
                <a:lnTo>
                  <a:pt x="130810" y="315734"/>
                </a:lnTo>
                <a:lnTo>
                  <a:pt x="120129" y="310896"/>
                </a:lnTo>
                <a:lnTo>
                  <a:pt x="109550" y="305866"/>
                </a:lnTo>
                <a:lnTo>
                  <a:pt x="99110" y="300647"/>
                </a:lnTo>
                <a:lnTo>
                  <a:pt x="82892" y="332524"/>
                </a:lnTo>
                <a:lnTo>
                  <a:pt x="93929" y="338074"/>
                </a:lnTo>
                <a:lnTo>
                  <a:pt x="105092" y="343408"/>
                </a:lnTo>
                <a:lnTo>
                  <a:pt x="116332" y="348526"/>
                </a:lnTo>
                <a:lnTo>
                  <a:pt x="127609" y="353428"/>
                </a:lnTo>
                <a:lnTo>
                  <a:pt x="141579" y="320344"/>
                </a:lnTo>
                <a:close/>
              </a:path>
              <a:path w="977900" h="405129">
                <a:moveTo>
                  <a:pt x="207505" y="343852"/>
                </a:moveTo>
                <a:lnTo>
                  <a:pt x="196354" y="340474"/>
                </a:lnTo>
                <a:lnTo>
                  <a:pt x="185229" y="336880"/>
                </a:lnTo>
                <a:lnTo>
                  <a:pt x="174142" y="333070"/>
                </a:lnTo>
                <a:lnTo>
                  <a:pt x="163169" y="329044"/>
                </a:lnTo>
                <a:lnTo>
                  <a:pt x="150596" y="362508"/>
                </a:lnTo>
                <a:lnTo>
                  <a:pt x="162179" y="366763"/>
                </a:lnTo>
                <a:lnTo>
                  <a:pt x="173888" y="370789"/>
                </a:lnTo>
                <a:lnTo>
                  <a:pt x="185674" y="374599"/>
                </a:lnTo>
                <a:lnTo>
                  <a:pt x="197497" y="378218"/>
                </a:lnTo>
                <a:lnTo>
                  <a:pt x="207505" y="343852"/>
                </a:lnTo>
                <a:close/>
              </a:path>
              <a:path w="977900" h="405129">
                <a:moveTo>
                  <a:pt x="275831" y="359816"/>
                </a:moveTo>
                <a:lnTo>
                  <a:pt x="264337" y="357670"/>
                </a:lnTo>
                <a:lnTo>
                  <a:pt x="252869" y="355333"/>
                </a:lnTo>
                <a:lnTo>
                  <a:pt x="241452" y="352793"/>
                </a:lnTo>
                <a:lnTo>
                  <a:pt x="230149" y="350075"/>
                </a:lnTo>
                <a:lnTo>
                  <a:pt x="221272" y="384746"/>
                </a:lnTo>
                <a:lnTo>
                  <a:pt x="233299" y="387667"/>
                </a:lnTo>
                <a:lnTo>
                  <a:pt x="245389" y="390347"/>
                </a:lnTo>
                <a:lnTo>
                  <a:pt x="257517" y="392798"/>
                </a:lnTo>
                <a:lnTo>
                  <a:pt x="269709" y="395020"/>
                </a:lnTo>
                <a:lnTo>
                  <a:pt x="275831" y="359816"/>
                </a:lnTo>
                <a:close/>
              </a:path>
              <a:path w="977900" h="405129">
                <a:moveTo>
                  <a:pt x="345414" y="367868"/>
                </a:moveTo>
                <a:lnTo>
                  <a:pt x="333768" y="367080"/>
                </a:lnTo>
                <a:lnTo>
                  <a:pt x="322084" y="366077"/>
                </a:lnTo>
                <a:lnTo>
                  <a:pt x="310451" y="364858"/>
                </a:lnTo>
                <a:lnTo>
                  <a:pt x="298907" y="363448"/>
                </a:lnTo>
                <a:lnTo>
                  <a:pt x="294144" y="398907"/>
                </a:lnTo>
                <a:lnTo>
                  <a:pt x="306349" y="400431"/>
                </a:lnTo>
                <a:lnTo>
                  <a:pt x="318630" y="401726"/>
                </a:lnTo>
                <a:lnTo>
                  <a:pt x="330949" y="402780"/>
                </a:lnTo>
                <a:lnTo>
                  <a:pt x="343242" y="403631"/>
                </a:lnTo>
                <a:lnTo>
                  <a:pt x="345414" y="367868"/>
                </a:lnTo>
                <a:close/>
              </a:path>
              <a:path w="977900" h="405129">
                <a:moveTo>
                  <a:pt x="417258" y="403936"/>
                </a:moveTo>
                <a:lnTo>
                  <a:pt x="415429" y="368096"/>
                </a:lnTo>
                <a:lnTo>
                  <a:pt x="403733" y="368655"/>
                </a:lnTo>
                <a:lnTo>
                  <a:pt x="392049" y="368960"/>
                </a:lnTo>
                <a:lnTo>
                  <a:pt x="380377" y="369023"/>
                </a:lnTo>
                <a:lnTo>
                  <a:pt x="368795" y="368896"/>
                </a:lnTo>
                <a:lnTo>
                  <a:pt x="367957" y="404685"/>
                </a:lnTo>
                <a:lnTo>
                  <a:pt x="380263" y="404837"/>
                </a:lnTo>
                <a:lnTo>
                  <a:pt x="392633" y="404761"/>
                </a:lnTo>
                <a:lnTo>
                  <a:pt x="404977" y="404456"/>
                </a:lnTo>
                <a:lnTo>
                  <a:pt x="417258" y="403936"/>
                </a:lnTo>
                <a:close/>
              </a:path>
              <a:path w="977900" h="405129">
                <a:moveTo>
                  <a:pt x="490753" y="395871"/>
                </a:moveTo>
                <a:lnTo>
                  <a:pt x="485025" y="360553"/>
                </a:lnTo>
                <a:lnTo>
                  <a:pt x="472147" y="362546"/>
                </a:lnTo>
                <a:lnTo>
                  <a:pt x="461010" y="364070"/>
                </a:lnTo>
                <a:lnTo>
                  <a:pt x="449846" y="365391"/>
                </a:lnTo>
                <a:lnTo>
                  <a:pt x="438734" y="366496"/>
                </a:lnTo>
                <a:lnTo>
                  <a:pt x="441858" y="402120"/>
                </a:lnTo>
                <a:lnTo>
                  <a:pt x="453669" y="400964"/>
                </a:lnTo>
                <a:lnTo>
                  <a:pt x="465493" y="399580"/>
                </a:lnTo>
                <a:lnTo>
                  <a:pt x="477278" y="397967"/>
                </a:lnTo>
                <a:lnTo>
                  <a:pt x="490753" y="395871"/>
                </a:lnTo>
                <a:close/>
              </a:path>
              <a:path w="977900" h="405129">
                <a:moveTo>
                  <a:pt x="563067" y="379780"/>
                </a:moveTo>
                <a:lnTo>
                  <a:pt x="553364" y="345338"/>
                </a:lnTo>
                <a:lnTo>
                  <a:pt x="542112" y="348424"/>
                </a:lnTo>
                <a:lnTo>
                  <a:pt x="530758" y="351282"/>
                </a:lnTo>
                <a:lnTo>
                  <a:pt x="519366" y="353923"/>
                </a:lnTo>
                <a:lnTo>
                  <a:pt x="508012" y="356323"/>
                </a:lnTo>
                <a:lnTo>
                  <a:pt x="515162" y="391414"/>
                </a:lnTo>
                <a:lnTo>
                  <a:pt x="527177" y="388835"/>
                </a:lnTo>
                <a:lnTo>
                  <a:pt x="539178" y="386041"/>
                </a:lnTo>
                <a:lnTo>
                  <a:pt x="551154" y="383032"/>
                </a:lnTo>
                <a:lnTo>
                  <a:pt x="563067" y="379780"/>
                </a:lnTo>
                <a:close/>
              </a:path>
              <a:path w="977900" h="405129">
                <a:moveTo>
                  <a:pt x="633107" y="355727"/>
                </a:moveTo>
                <a:lnTo>
                  <a:pt x="619518" y="322643"/>
                </a:lnTo>
                <a:lnTo>
                  <a:pt x="608711" y="326923"/>
                </a:lnTo>
                <a:lnTo>
                  <a:pt x="597763" y="331038"/>
                </a:lnTo>
                <a:lnTo>
                  <a:pt x="586740" y="334924"/>
                </a:lnTo>
                <a:lnTo>
                  <a:pt x="575703" y="338582"/>
                </a:lnTo>
                <a:lnTo>
                  <a:pt x="586676" y="372694"/>
                </a:lnTo>
                <a:lnTo>
                  <a:pt x="598385" y="368769"/>
                </a:lnTo>
                <a:lnTo>
                  <a:pt x="610044" y="364629"/>
                </a:lnTo>
                <a:lnTo>
                  <a:pt x="621639" y="360273"/>
                </a:lnTo>
                <a:lnTo>
                  <a:pt x="633107" y="355727"/>
                </a:lnTo>
                <a:close/>
              </a:path>
              <a:path w="977900" h="405129">
                <a:moveTo>
                  <a:pt x="699985" y="323964"/>
                </a:moveTo>
                <a:lnTo>
                  <a:pt x="682790" y="292557"/>
                </a:lnTo>
                <a:lnTo>
                  <a:pt x="672490" y="298094"/>
                </a:lnTo>
                <a:lnTo>
                  <a:pt x="662051" y="303428"/>
                </a:lnTo>
                <a:lnTo>
                  <a:pt x="651535" y="308521"/>
                </a:lnTo>
                <a:lnTo>
                  <a:pt x="640981" y="313359"/>
                </a:lnTo>
                <a:lnTo>
                  <a:pt x="655701" y="346011"/>
                </a:lnTo>
                <a:lnTo>
                  <a:pt x="666902" y="340817"/>
                </a:lnTo>
                <a:lnTo>
                  <a:pt x="678040" y="335407"/>
                </a:lnTo>
                <a:lnTo>
                  <a:pt x="689076" y="329780"/>
                </a:lnTo>
                <a:lnTo>
                  <a:pt x="699985" y="323964"/>
                </a:lnTo>
                <a:close/>
              </a:path>
              <a:path w="977900" h="405129">
                <a:moveTo>
                  <a:pt x="762762" y="284899"/>
                </a:moveTo>
                <a:lnTo>
                  <a:pt x="742175" y="255612"/>
                </a:lnTo>
                <a:lnTo>
                  <a:pt x="732637" y="262229"/>
                </a:lnTo>
                <a:lnTo>
                  <a:pt x="722934" y="268681"/>
                </a:lnTo>
                <a:lnTo>
                  <a:pt x="713054" y="274967"/>
                </a:lnTo>
                <a:lnTo>
                  <a:pt x="703046" y="281051"/>
                </a:lnTo>
                <a:lnTo>
                  <a:pt x="721448" y="311772"/>
                </a:lnTo>
                <a:lnTo>
                  <a:pt x="731989" y="305333"/>
                </a:lnTo>
                <a:lnTo>
                  <a:pt x="742429" y="298691"/>
                </a:lnTo>
                <a:lnTo>
                  <a:pt x="752703" y="291871"/>
                </a:lnTo>
                <a:lnTo>
                  <a:pt x="762762" y="284899"/>
                </a:lnTo>
                <a:close/>
              </a:path>
              <a:path w="977900" h="405129">
                <a:moveTo>
                  <a:pt x="820813" y="239102"/>
                </a:moveTo>
                <a:lnTo>
                  <a:pt x="797013" y="212267"/>
                </a:lnTo>
                <a:lnTo>
                  <a:pt x="788263" y="219938"/>
                </a:lnTo>
                <a:lnTo>
                  <a:pt x="779322" y="227444"/>
                </a:lnTo>
                <a:lnTo>
                  <a:pt x="770216" y="234772"/>
                </a:lnTo>
                <a:lnTo>
                  <a:pt x="760984" y="241922"/>
                </a:lnTo>
                <a:lnTo>
                  <a:pt x="782637" y="270433"/>
                </a:lnTo>
                <a:lnTo>
                  <a:pt x="792416" y="262839"/>
                </a:lnTo>
                <a:lnTo>
                  <a:pt x="802055" y="255066"/>
                </a:lnTo>
                <a:lnTo>
                  <a:pt x="811517" y="247154"/>
                </a:lnTo>
                <a:lnTo>
                  <a:pt x="820813" y="239102"/>
                </a:lnTo>
                <a:close/>
              </a:path>
              <a:path w="977900" h="405129">
                <a:moveTo>
                  <a:pt x="873379" y="186944"/>
                </a:moveTo>
                <a:lnTo>
                  <a:pt x="846772" y="162979"/>
                </a:lnTo>
                <a:lnTo>
                  <a:pt x="838911" y="171602"/>
                </a:lnTo>
                <a:lnTo>
                  <a:pt x="830846" y="180073"/>
                </a:lnTo>
                <a:lnTo>
                  <a:pt x="822617" y="188379"/>
                </a:lnTo>
                <a:lnTo>
                  <a:pt x="814273" y="196532"/>
                </a:lnTo>
                <a:lnTo>
                  <a:pt x="838885" y="222377"/>
                </a:lnTo>
                <a:lnTo>
                  <a:pt x="847750" y="213766"/>
                </a:lnTo>
                <a:lnTo>
                  <a:pt x="856462" y="204978"/>
                </a:lnTo>
                <a:lnTo>
                  <a:pt x="864997" y="196024"/>
                </a:lnTo>
                <a:lnTo>
                  <a:pt x="873379" y="186944"/>
                </a:lnTo>
                <a:close/>
              </a:path>
              <a:path w="977900" h="405129">
                <a:moveTo>
                  <a:pt x="919734" y="129374"/>
                </a:moveTo>
                <a:lnTo>
                  <a:pt x="890727" y="108470"/>
                </a:lnTo>
                <a:lnTo>
                  <a:pt x="883818" y="117881"/>
                </a:lnTo>
                <a:lnTo>
                  <a:pt x="876706" y="127203"/>
                </a:lnTo>
                <a:lnTo>
                  <a:pt x="869429" y="136385"/>
                </a:lnTo>
                <a:lnTo>
                  <a:pt x="862037" y="145389"/>
                </a:lnTo>
                <a:lnTo>
                  <a:pt x="889457" y="168363"/>
                </a:lnTo>
                <a:lnTo>
                  <a:pt x="897293" y="158838"/>
                </a:lnTo>
                <a:lnTo>
                  <a:pt x="904963" y="149136"/>
                </a:lnTo>
                <a:lnTo>
                  <a:pt x="912456" y="139306"/>
                </a:lnTo>
                <a:lnTo>
                  <a:pt x="919734" y="129374"/>
                </a:lnTo>
                <a:close/>
              </a:path>
              <a:path w="977900" h="405129">
                <a:moveTo>
                  <a:pt x="977341" y="78028"/>
                </a:moveTo>
                <a:lnTo>
                  <a:pt x="976325" y="0"/>
                </a:lnTo>
                <a:lnTo>
                  <a:pt x="909256" y="39890"/>
                </a:lnTo>
                <a:lnTo>
                  <a:pt x="927798" y="50279"/>
                </a:lnTo>
                <a:lnTo>
                  <a:pt x="916241" y="69938"/>
                </a:lnTo>
                <a:lnTo>
                  <a:pt x="910183" y="79667"/>
                </a:lnTo>
                <a:lnTo>
                  <a:pt x="903935" y="89293"/>
                </a:lnTo>
                <a:lnTo>
                  <a:pt x="933742" y="109105"/>
                </a:lnTo>
                <a:lnTo>
                  <a:pt x="946785" y="88620"/>
                </a:lnTo>
                <a:lnTo>
                  <a:pt x="952995" y="78232"/>
                </a:lnTo>
                <a:lnTo>
                  <a:pt x="958989" y="67754"/>
                </a:lnTo>
                <a:lnTo>
                  <a:pt x="977341" y="78028"/>
                </a:lnTo>
                <a:close/>
              </a:path>
            </a:pathLst>
          </a:custGeom>
          <a:solidFill>
            <a:srgbClr val="F590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2398" y="5786454"/>
            <a:ext cx="120650" cy="490220"/>
          </a:xfrm>
          <a:custGeom>
            <a:avLst/>
            <a:gdLst/>
            <a:ahLst/>
            <a:cxnLst/>
            <a:rect l="l" t="t" r="r" b="b"/>
            <a:pathLst>
              <a:path w="120650" h="490220">
                <a:moveTo>
                  <a:pt x="120065" y="0"/>
                </a:moveTo>
                <a:lnTo>
                  <a:pt x="0" y="0"/>
                </a:lnTo>
                <a:lnTo>
                  <a:pt x="0" y="489597"/>
                </a:lnTo>
                <a:lnTo>
                  <a:pt x="120065" y="489597"/>
                </a:lnTo>
                <a:lnTo>
                  <a:pt x="120065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882082" y="4738154"/>
            <a:ext cx="928694" cy="17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0453718" y="4572008"/>
            <a:ext cx="148800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9024958" y="4714884"/>
            <a:ext cx="5032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0453718" y="4572008"/>
            <a:ext cx="669925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8596330" y="5072074"/>
            <a:ext cx="206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7953388" y="4929198"/>
            <a:ext cx="214314" cy="9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7881950" y="4929198"/>
            <a:ext cx="320238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6881818" y="5286388"/>
            <a:ext cx="785815" cy="1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310446" y="5715016"/>
            <a:ext cx="428628" cy="85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239008" y="5715016"/>
            <a:ext cx="428625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8024826" y="5715016"/>
            <a:ext cx="714380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5" name="Picture 21" descr="C:\Users\admin\Desktop\Ajánlott szalonkezelések protokoljai_page-0004.jpg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7381884" y="5214950"/>
            <a:ext cx="4286280" cy="1519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spc="-10"/>
              <a:t>KARBOX</a:t>
            </a:r>
            <a:r>
              <a:rPr lang="hu-HU" spc="-10" dirty="0"/>
              <a:t>I </a:t>
            </a:r>
            <a:r>
              <a:rPr spc="-10"/>
              <a:t>TERÁPIA</a:t>
            </a:r>
            <a:endParaRPr spc="-10" dirty="0"/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1575781"/>
            <a:ext cx="10848975" cy="2682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Az alkalmazás előnyei:</a:t>
            </a:r>
          </a:p>
          <a:p>
            <a:pPr marL="243204" indent="-227965">
              <a:lnSpc>
                <a:spcPct val="100000"/>
              </a:lnSpc>
              <a:spcBef>
                <a:spcPts val="1545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Egyike a legbiztonságosabb és  leghatékonyabb eljárásoknak.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kezelés fájdalommentes.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Nincs gyógyulási idő.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Alkalmazása kortól, nemtől független. Minden évszakban alkalmazható.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Gyakorlatilag az alkalmazásnak nincsenek ellenjavallatai.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Kiválóan összeegyeztethető egyéb eljárásokkal (plasztikai beavatkozások, gépi eljárások).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Alkalmazása megengedett terhesség és szoptatás alatt 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lang="hu-HU" spc="-10" dirty="0"/>
              <a:t>KA</a:t>
            </a:r>
            <a:r>
              <a:rPr spc="-10"/>
              <a:t>RBOX</a:t>
            </a:r>
            <a:r>
              <a:rPr lang="hu-HU" spc="-10" dirty="0"/>
              <a:t>I </a:t>
            </a:r>
            <a:r>
              <a:rPr spc="-10"/>
              <a:t>TERÁPIA</a:t>
            </a:r>
            <a:endParaRPr spc="-10" dirty="0"/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398" y="1357298"/>
            <a:ext cx="11304905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EREDMÉNYEK</a:t>
            </a:r>
          </a:p>
          <a:p>
            <a:pPr marL="243204" indent="-227965">
              <a:lnSpc>
                <a:spcPct val="100000"/>
              </a:lnSpc>
              <a:spcBef>
                <a:spcPts val="1545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Általános bőrfiatalodás.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Optimális faggyúmirigy működés, csökken a felfénylés az arcon, csökken a gyulladás.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Kevesebb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akne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, kezelt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aknés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bőrállapot, tisztább bőrkép. 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Fokozódik a sejtek anyagcseréje, javul a szövet állapota.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Tónusosabb bőr.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Fokozott immunitás.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Feszesebb szövet.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Megújult bőrvédő funkciók.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Rugalmasabb bőrállapot.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Kezelt foltok,  egyenletesebb bőrfelszín,  üdébb állapot.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Kezelt elváltozások.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Aktivizált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fibroblasztok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, stimulált kollagén és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elasztin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szintézis.</a:t>
            </a:r>
          </a:p>
          <a:p>
            <a:pPr marL="243204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3204" algn="l"/>
              </a:tabLst>
            </a:pP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Oxigenizált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bőr.</a:t>
            </a:r>
          </a:p>
          <a:p>
            <a:pPr marL="15240" marR="5080">
              <a:lnSpc>
                <a:spcPct val="100000"/>
              </a:lnSpc>
              <a:spcBef>
                <a:spcPts val="855"/>
              </a:spcBef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A hatás fokozása érdekében alkalmazza a kezelést kúraszerűen: 5-10 alkalommal, hetente egy alkalom. A kúra hatására a bőr állapotában jelentős javulás áll be.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cs typeface="Montserrat"/>
              </a:rPr>
              <a:t>karboxiterápia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cs typeface="Montserrat"/>
              </a:rPr>
              <a:t> hatóanyag beépülést fokozó hatású.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lang="hu-HU" spc="-10" dirty="0"/>
              <a:t>KAR</a:t>
            </a:r>
            <a:r>
              <a:rPr spc="-10"/>
              <a:t>BOX</a:t>
            </a:r>
            <a:r>
              <a:rPr lang="hu-HU" spc="-10" dirty="0"/>
              <a:t>I</a:t>
            </a:r>
            <a:r>
              <a:rPr spc="-25"/>
              <a:t>​</a:t>
            </a:r>
            <a:r>
              <a:rPr spc="-110"/>
              <a:t> </a:t>
            </a:r>
            <a:r>
              <a:rPr spc="-10"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452398" y="1285860"/>
            <a:ext cx="5000660" cy="4998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latin typeface="Montserrat" pitchFamily="2" charset="-18"/>
              </a:rPr>
              <a:t>ALKALMAZÁS:</a:t>
            </a:r>
          </a:p>
          <a:p>
            <a:pPr marL="241935" indent="-227965">
              <a:lnSpc>
                <a:spcPct val="100000"/>
              </a:lnSpc>
              <a:spcBef>
                <a:spcPts val="1545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 err="1">
                <a:solidFill>
                  <a:srgbClr val="58595B"/>
                </a:solidFill>
                <a:latin typeface="Montserrat" pitchFamily="2" charset="-18"/>
              </a:rPr>
              <a:t>Fotoöregedés</a:t>
            </a: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 kezelésére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A megereszkedett bőr kezelésére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Fakó, élettelen bőr kezelésére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A megereszkedett szemkörnyéki bőr kezelésére 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Az izmok tónusosabbá tételére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Szövet- és sejtmegújításra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Egyenetlen bőrfelszín kezelésére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Post </a:t>
            </a:r>
            <a:r>
              <a:rPr lang="hu-HU" sz="1400" b="0" dirty="0" err="1">
                <a:solidFill>
                  <a:srgbClr val="58595B"/>
                </a:solidFill>
                <a:latin typeface="Montserrat" pitchFamily="2" charset="-18"/>
              </a:rPr>
              <a:t>aknés</a:t>
            </a: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 állapot, </a:t>
            </a:r>
            <a:r>
              <a:rPr lang="hu-HU" sz="1400" b="0" dirty="0" err="1">
                <a:solidFill>
                  <a:srgbClr val="58595B"/>
                </a:solidFill>
                <a:latin typeface="Montserrat" pitchFamily="2" charset="-18"/>
              </a:rPr>
              <a:t>szeborreás</a:t>
            </a: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 bőrtípus kezelésére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Passzív vérbőség kezelésére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Foltok halványítására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Ráncsimításra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Salaktalanításra, méregtelenítésre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 err="1">
                <a:solidFill>
                  <a:srgbClr val="58595B"/>
                </a:solidFill>
                <a:latin typeface="Montserrat" pitchFamily="2" charset="-18"/>
              </a:rPr>
              <a:t>Rozaceás</a:t>
            </a: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 bőrállapotra</a:t>
            </a:r>
          </a:p>
          <a:p>
            <a:pPr marL="241935" indent="-227965">
              <a:lnSpc>
                <a:spcPct val="100000"/>
              </a:lnSpc>
              <a:spcBef>
                <a:spcPts val="855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b="0" dirty="0">
                <a:solidFill>
                  <a:srgbClr val="58595B"/>
                </a:solidFill>
                <a:latin typeface="Montserrat" pitchFamily="2" charset="-18"/>
              </a:rPr>
              <a:t>Heges bőrállapotra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10248" y="1285860"/>
            <a:ext cx="5362575" cy="334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u-HU" b="1" dirty="0">
                <a:solidFill>
                  <a:srgbClr val="F49023"/>
                </a:solidFill>
                <a:latin typeface="Montserrat" pitchFamily="2" charset="-18"/>
                <a:ea typeface="+mn-ea"/>
                <a:cs typeface="Montserrat"/>
              </a:rPr>
              <a:t>ELLENJAVALLATOK :</a:t>
            </a:r>
          </a:p>
          <a:p>
            <a:pPr marL="241935" indent="-227965">
              <a:lnSpc>
                <a:spcPct val="100000"/>
              </a:lnSpc>
              <a:spcBef>
                <a:spcPts val="1545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Bármilyen akut betegség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Szív- és érrendszeri betegségek 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Vese diszfunkció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Magas vérnyomás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Onkológiai betegség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Epilepszia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Anémia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Herpesz</a:t>
            </a:r>
          </a:p>
          <a:p>
            <a:pPr marL="241935" indent="-227965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935" algn="l"/>
              </a:tabLst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Bármelyik alkotóval szembeni egyéni intolerancia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spc="-10"/>
              <a:t>KARBOX</a:t>
            </a:r>
            <a:r>
              <a:rPr lang="hu-HU" spc="-10" dirty="0"/>
              <a:t>I</a:t>
            </a:r>
            <a:r>
              <a:rPr spc="-25"/>
              <a:t>​</a:t>
            </a:r>
            <a:r>
              <a:rPr spc="-110"/>
              <a:t> </a:t>
            </a:r>
            <a:r>
              <a:rPr spc="-10"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28000"/>
            <a:ext cx="12192635" cy="423545"/>
          </a:xfrm>
          <a:custGeom>
            <a:avLst/>
            <a:gdLst/>
            <a:ahLst/>
            <a:cxnLst/>
            <a:rect l="l" t="t" r="r" b="b"/>
            <a:pathLst>
              <a:path w="12192635" h="423544">
                <a:moveTo>
                  <a:pt x="12192114" y="0"/>
                </a:moveTo>
                <a:lnTo>
                  <a:pt x="0" y="0"/>
                </a:lnTo>
                <a:lnTo>
                  <a:pt x="0" y="422998"/>
                </a:lnTo>
                <a:lnTo>
                  <a:pt x="12192114" y="422998"/>
                </a:lnTo>
                <a:lnTo>
                  <a:pt x="1219211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1182201"/>
            <a:ext cx="11304905" cy="5069978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lang="hu-HU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KEZELÉS AZ</a:t>
            </a:r>
            <a:r>
              <a:rPr sz="1800" b="1" spc="-45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ARC,</a:t>
            </a:r>
            <a:r>
              <a:rPr sz="1800" b="1" spc="-5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NYAK,</a:t>
            </a:r>
            <a:r>
              <a:rPr sz="1800" b="1" spc="-45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D</a:t>
            </a:r>
            <a:r>
              <a:rPr lang="hu-HU" sz="18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EKOLTÁZS</a:t>
            </a:r>
            <a:r>
              <a:rPr sz="1800" b="1" spc="-5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ÉS</a:t>
            </a:r>
            <a:r>
              <a:rPr sz="1800" b="1" spc="-45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KEZEK</a:t>
            </a:r>
            <a:r>
              <a:rPr lang="hu-HU" sz="1800" b="1" spc="-10" dirty="0">
                <a:solidFill>
                  <a:srgbClr val="F49023"/>
                </a:solidFill>
                <a:latin typeface="Montserrat" pitchFamily="2" charset="-18"/>
                <a:cs typeface="Montserrat"/>
              </a:rPr>
              <a:t> KEZELÉSÉRE</a:t>
            </a:r>
            <a:endParaRPr sz="1800" dirty="0">
              <a:latin typeface="Montserrat" pitchFamily="2" charset="-18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  <a:tabLst>
                <a:tab pos="9290050" algn="l"/>
              </a:tabLst>
            </a:pPr>
            <a:r>
              <a:rPr sz="1800" b="1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BHA</a:t>
            </a:r>
            <a:r>
              <a:rPr sz="1800" b="1" spc="-45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&amp;</a:t>
            </a:r>
            <a:r>
              <a:rPr sz="1800" b="1" spc="-4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BOROSTYÁN</a:t>
            </a:r>
            <a:r>
              <a:rPr lang="hu-HU" sz="1800" b="1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KŐ</a:t>
            </a:r>
            <a:r>
              <a:rPr sz="1800" b="1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SAV</a:t>
            </a:r>
            <a:r>
              <a:rPr sz="1800" b="1" spc="-4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MEGÚJÍT</a:t>
            </a:r>
            <a:r>
              <a:rPr lang="hu-HU" sz="1800" b="1" spc="-1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Ó</a:t>
            </a:r>
            <a:r>
              <a:rPr sz="1800" b="1" spc="-4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BOOSTER </a:t>
            </a:r>
            <a:r>
              <a:rPr sz="1800" b="1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pH</a:t>
            </a:r>
            <a:r>
              <a:rPr sz="1800" b="1" spc="-1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Montserrat" pitchFamily="2" charset="-18"/>
                <a:cs typeface="Montserrat"/>
              </a:rPr>
              <a:t>5.15</a:t>
            </a:r>
            <a:endParaRPr sz="1800" dirty="0">
              <a:latin typeface="Montserrat" pitchFamily="2" charset="-18"/>
              <a:cs typeface="Montserrat"/>
            </a:endParaRPr>
          </a:p>
          <a:p>
            <a:pPr marL="887094" algn="just">
              <a:lnSpc>
                <a:spcPct val="100000"/>
              </a:lnSpc>
              <a:spcBef>
                <a:spcPts val="1000"/>
              </a:spcBef>
            </a:pP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Borostyánkősav 2%</a:t>
            </a:r>
          </a:p>
          <a:p>
            <a:pPr marL="887094" marR="6350" algn="just">
              <a:lnSpc>
                <a:spcPct val="100000"/>
              </a:lnSpc>
            </a:pP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 borostyánkősav (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szukcinát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) agresszív antioxidáns, védi a bőrt a szabadgyökök hatásaitól, ezáltal késleltetve öregedését. A borostyánkősav​ javít a bőr struktúráján, fokozza sejtmegújító folyamatait, csökkenti vízvesztését, rugalmassá és sugárzóvá téve a bőrt. Ez a hatóanyag szintén ismert gyulladáscsökkentő hatásáról. Hatékonyan kezeli a problémás bőrt, nyugtatja az irritált területeket, hozzájárul a bőr egészségéhez.</a:t>
            </a:r>
          </a:p>
          <a:p>
            <a:pPr marL="887094" algn="just">
              <a:spcBef>
                <a:spcPts val="800"/>
              </a:spcBef>
            </a:pP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Szalicilsav 1,9%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 szalicilsav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béta-hidroxisav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(BHA), hatékonyan oldja az elhalt hámsejteket, így pozitívan befolyásolja a hám állapotát. Elnyelődik a pórusokon keresztül, feloldja a többlet faggyút, ezzel is gátolva az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aknék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és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komedók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megjelenését. Optimalizálja a faggyúmirigyek működését,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mattítja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a bőrfelszínt,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keratolítikus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hatású.</a:t>
            </a:r>
          </a:p>
          <a:p>
            <a:pPr marL="887094" algn="just">
              <a:lnSpc>
                <a:spcPct val="100000"/>
              </a:lnSpc>
              <a:spcBef>
                <a:spcPts val="1050"/>
              </a:spcBef>
            </a:pPr>
            <a:r>
              <a:rPr lang="hu-HU" sz="1400" b="1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Gatuline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® Spot- </a:t>
            </a:r>
            <a:r>
              <a:rPr lang="hu-HU" sz="1400" b="1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Light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3% 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Különleges összetevő, mert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egyidőben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kezeli a felhám és a hám öregségi foltjait. Folthalványító tulajdonsága igen jól ismert.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melanin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szintézisének gátlásával csökkenti és kezeli a pigmentációt.</a:t>
            </a:r>
          </a:p>
          <a:p>
            <a:pPr marL="887094" algn="just">
              <a:lnSpc>
                <a:spcPct val="100000"/>
              </a:lnSpc>
              <a:spcBef>
                <a:spcPts val="1050"/>
              </a:spcBef>
            </a:pP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C-vitamin 0,5% 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In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tenzív antioxidáns tulajdonságú, képes stimulálni a kollagéntermelést. Védi a bőrt a szabadgyökök hatásaitól, javít tónusán. Kezeli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hiperpigmentációt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, élénkíti az arcszínt. Ráncsimító hatású is,  egészségesebbé, sugárzóbbá, feszesebbé teszi a bőrt.</a:t>
            </a:r>
          </a:p>
          <a:p>
            <a:pPr marL="887094" algn="just">
              <a:spcBef>
                <a:spcPts val="1800"/>
              </a:spcBef>
            </a:pP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Narancs virág </a:t>
            </a:r>
            <a:r>
              <a:rPr lang="hu-HU" sz="1400" b="1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hidrolát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5%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 narancsszirom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hidrolátot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vízgőzdesztillációval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nyerik a friss szirmokból. A növény ismert bőrt nyugtató és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tonizáló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hatásáról. Mint természetes alkotó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hidrolát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hidratálja és frissíti a bőrt, míg antioxidáns tulajdonságai pedig megvédik a külső, károsító szabadgyökök hatásaitól.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52398" y="928670"/>
            <a:ext cx="10970260" cy="2153285"/>
            <a:chOff x="457203" y="872997"/>
            <a:chExt cx="10970260" cy="21532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08004" y="872997"/>
              <a:ext cx="519290" cy="15427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956" y="2326525"/>
              <a:ext cx="634301" cy="43503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3960" y="2319774"/>
              <a:ext cx="751840" cy="706120"/>
            </a:xfrm>
            <a:custGeom>
              <a:avLst/>
              <a:gdLst/>
              <a:ahLst/>
              <a:cxnLst/>
              <a:rect l="l" t="t" r="r" b="b"/>
              <a:pathLst>
                <a:path w="751840" h="706119">
                  <a:moveTo>
                    <a:pt x="751255" y="0"/>
                  </a:moveTo>
                  <a:lnTo>
                    <a:pt x="751255" y="706031"/>
                  </a:lnTo>
                </a:path>
                <a:path w="751840" h="706119">
                  <a:moveTo>
                    <a:pt x="637197" y="80225"/>
                  </a:moveTo>
                  <a:lnTo>
                    <a:pt x="744499" y="80225"/>
                  </a:lnTo>
                </a:path>
                <a:path w="751840" h="706119">
                  <a:moveTo>
                    <a:pt x="0" y="13512"/>
                  </a:moveTo>
                  <a:lnTo>
                    <a:pt x="0" y="435025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25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52398" y="3286124"/>
            <a:ext cx="765175" cy="705485"/>
            <a:chOff x="457203" y="3184710"/>
            <a:chExt cx="765175" cy="7054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956" y="3191471"/>
              <a:ext cx="634301" cy="4350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3960" y="3184710"/>
              <a:ext cx="751840" cy="705485"/>
            </a:xfrm>
            <a:custGeom>
              <a:avLst/>
              <a:gdLst/>
              <a:ahLst/>
              <a:cxnLst/>
              <a:rect l="l" t="t" r="r" b="b"/>
              <a:pathLst>
                <a:path w="751840" h="705485">
                  <a:moveTo>
                    <a:pt x="751255" y="0"/>
                  </a:moveTo>
                  <a:lnTo>
                    <a:pt x="751255" y="705091"/>
                  </a:lnTo>
                </a:path>
                <a:path w="751840" h="705485">
                  <a:moveTo>
                    <a:pt x="637197" y="80225"/>
                  </a:moveTo>
                  <a:lnTo>
                    <a:pt x="744499" y="80225"/>
                  </a:lnTo>
                </a:path>
                <a:path w="751840" h="705485">
                  <a:moveTo>
                    <a:pt x="0" y="13512"/>
                  </a:moveTo>
                  <a:lnTo>
                    <a:pt x="0" y="435025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25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57203" y="4049647"/>
            <a:ext cx="765175" cy="531495"/>
            <a:chOff x="457203" y="4049647"/>
            <a:chExt cx="765175" cy="53149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956" y="4056405"/>
              <a:ext cx="634301" cy="43503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3960" y="4049647"/>
              <a:ext cx="751840" cy="531495"/>
            </a:xfrm>
            <a:custGeom>
              <a:avLst/>
              <a:gdLst/>
              <a:ahLst/>
              <a:cxnLst/>
              <a:rect l="l" t="t" r="r" b="b"/>
              <a:pathLst>
                <a:path w="751840" h="531495">
                  <a:moveTo>
                    <a:pt x="751255" y="0"/>
                  </a:moveTo>
                  <a:lnTo>
                    <a:pt x="751255" y="531355"/>
                  </a:lnTo>
                </a:path>
                <a:path w="751840" h="531495">
                  <a:moveTo>
                    <a:pt x="637197" y="80225"/>
                  </a:moveTo>
                  <a:lnTo>
                    <a:pt x="744499" y="80225"/>
                  </a:lnTo>
                </a:path>
                <a:path w="751840" h="531495">
                  <a:moveTo>
                    <a:pt x="0" y="13512"/>
                  </a:moveTo>
                  <a:lnTo>
                    <a:pt x="0" y="435038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38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457203" y="4731702"/>
            <a:ext cx="765175" cy="692150"/>
            <a:chOff x="457203" y="4731702"/>
            <a:chExt cx="765175" cy="69215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3956" y="4738471"/>
              <a:ext cx="634301" cy="4350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63960" y="4731702"/>
              <a:ext cx="751840" cy="692150"/>
            </a:xfrm>
            <a:custGeom>
              <a:avLst/>
              <a:gdLst/>
              <a:ahLst/>
              <a:cxnLst/>
              <a:rect l="l" t="t" r="r" b="b"/>
              <a:pathLst>
                <a:path w="751840" h="692150">
                  <a:moveTo>
                    <a:pt x="751255" y="0"/>
                  </a:moveTo>
                  <a:lnTo>
                    <a:pt x="751255" y="691692"/>
                  </a:lnTo>
                </a:path>
                <a:path w="751840" h="692150">
                  <a:moveTo>
                    <a:pt x="637197" y="80225"/>
                  </a:moveTo>
                  <a:lnTo>
                    <a:pt x="744499" y="80225"/>
                  </a:lnTo>
                </a:path>
                <a:path w="751840" h="692150">
                  <a:moveTo>
                    <a:pt x="0" y="13512"/>
                  </a:moveTo>
                  <a:lnTo>
                    <a:pt x="0" y="435038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38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57203" y="5596638"/>
            <a:ext cx="765175" cy="705485"/>
            <a:chOff x="457203" y="5596638"/>
            <a:chExt cx="765175" cy="70548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3960" y="5603392"/>
              <a:ext cx="634297" cy="4350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3960" y="5596638"/>
              <a:ext cx="751840" cy="705485"/>
            </a:xfrm>
            <a:custGeom>
              <a:avLst/>
              <a:gdLst/>
              <a:ahLst/>
              <a:cxnLst/>
              <a:rect l="l" t="t" r="r" b="b"/>
              <a:pathLst>
                <a:path w="751840" h="705485">
                  <a:moveTo>
                    <a:pt x="751255" y="0"/>
                  </a:moveTo>
                  <a:lnTo>
                    <a:pt x="751255" y="705167"/>
                  </a:lnTo>
                </a:path>
                <a:path w="751840" h="705485">
                  <a:moveTo>
                    <a:pt x="637197" y="80225"/>
                  </a:moveTo>
                  <a:lnTo>
                    <a:pt x="744499" y="80225"/>
                  </a:lnTo>
                </a:path>
                <a:path w="751840" h="705485">
                  <a:moveTo>
                    <a:pt x="0" y="13512"/>
                  </a:moveTo>
                  <a:lnTo>
                    <a:pt x="0" y="435025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25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75" name="Picture 3" descr="C:\Users\admin\Desktop\1.1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8728" y="870460"/>
            <a:ext cx="763717" cy="1592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316801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/>
              <a:t>BOROSTYÁN</a:t>
            </a:r>
            <a:r>
              <a:rPr lang="hu-HU" spc="-10" dirty="0"/>
              <a:t>KŐ</a:t>
            </a:r>
            <a:br>
              <a:rPr lang="hu-HU" spc="-10" dirty="0"/>
            </a:br>
            <a:r>
              <a:rPr lang="hu-HU" spc="-10" dirty="0"/>
              <a:t>KA</a:t>
            </a:r>
            <a:r>
              <a:rPr spc="-10"/>
              <a:t>RBOX</a:t>
            </a:r>
            <a:r>
              <a:rPr lang="hu-HU" spc="-10" dirty="0"/>
              <a:t>I</a:t>
            </a:r>
            <a:r>
              <a:rPr spc="-110"/>
              <a:t> </a:t>
            </a:r>
            <a:r>
              <a:rPr spc="-10" dirty="0"/>
              <a:t>TERÁPIA</a:t>
            </a:r>
          </a:p>
        </p:txBody>
      </p:sp>
      <p:sp>
        <p:nvSpPr>
          <p:cNvPr id="3" name="object 3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28000"/>
            <a:ext cx="12192635" cy="423545"/>
          </a:xfrm>
          <a:custGeom>
            <a:avLst/>
            <a:gdLst/>
            <a:ahLst/>
            <a:cxnLst/>
            <a:rect l="l" t="t" r="r" b="b"/>
            <a:pathLst>
              <a:path w="12192635" h="423544">
                <a:moveTo>
                  <a:pt x="12192114" y="0"/>
                </a:moveTo>
                <a:lnTo>
                  <a:pt x="0" y="0"/>
                </a:lnTo>
                <a:lnTo>
                  <a:pt x="0" y="422998"/>
                </a:lnTo>
                <a:lnTo>
                  <a:pt x="12192114" y="422998"/>
                </a:lnTo>
                <a:lnTo>
                  <a:pt x="1219211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19300" y="2302196"/>
            <a:ext cx="10429875" cy="34522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0"/>
              </a:spcBef>
            </a:pP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Almasav 2%: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az almasavat, amely alfa-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hidroxisav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(AHA), az almaléből nyerik. Intenzív hámlasztó tulajdonságú, javít a bőr szerkezetén, stimulálja a sejtek megújulási képességét,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tonizál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, kezeli a ráncokat. Kezeli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pigmentfoltokat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, és fokozza a bőr hidratáltságát.</a:t>
            </a:r>
          </a:p>
          <a:p>
            <a:pPr marL="12700" algn="just">
              <a:lnSpc>
                <a:spcPct val="100000"/>
              </a:lnSpc>
              <a:spcBef>
                <a:spcPts val="1050"/>
              </a:spcBef>
            </a:pPr>
            <a:r>
              <a:rPr lang="hu-HU" sz="1400" b="1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Fitinsav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5%: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fitinsav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vagy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inozitol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-foszfát egy összetett, növényi bázisú összetevő, amelyet főleg antioxidáns és hidratáló hatásáról ismer a kozmetika. Javít a bőrképen, bársonyossá és puhává varázsolja.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fitinsav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gátolja a  külső környezet hatására kialakult, bőrben lezajló öregedési folyamatokat.</a:t>
            </a:r>
          </a:p>
          <a:p>
            <a:pPr marL="12700" algn="just">
              <a:lnSpc>
                <a:spcPct val="100000"/>
              </a:lnSpc>
              <a:spcBef>
                <a:spcPts val="1050"/>
              </a:spcBef>
            </a:pPr>
            <a:r>
              <a:rPr lang="hu-HU" sz="1400" b="1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Niacinamid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2%: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niacinamid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vagy B3-vitamin, nikotinamid, igen népszerű alkotója a kozmetikai készítményeknek. Alkalmazása összetevőként számos előnnyel jár. Javít a  bőr szerkezetén, elősegíti hidratált állapotát, támogatja a bőr védő funkcióit, ellenállóvá teszi a külső faktorok okozta ártalmak hatásaira. Ezenkívül ismeretes​ antioxidáns tulajdonsága, amely védi a bőrt a károsító szabadgyököktől. A bőr alkalmazásával tónusosabbá válik,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pigmentfoltok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halványodnak.</a:t>
            </a:r>
          </a:p>
          <a:p>
            <a:pPr marL="12700" algn="just">
              <a:spcBef>
                <a:spcPts val="1050"/>
              </a:spcBef>
            </a:pPr>
            <a:r>
              <a:rPr lang="hu-HU" sz="1400" b="1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Fucogel</a:t>
            </a:r>
            <a:r>
              <a:rPr lang="hu-HU" sz="1400" b="1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0,8%: 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fucogel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összetevő hidratáló és nyugtató tulajdonságáról ismert. Finom filmréteget képez a bőrön, ezáltal gátolva meg a fokozott vízvesztést, fokozva a hidratációt. A </a:t>
            </a:r>
            <a:r>
              <a:rPr lang="hu-HU" sz="1400" dirty="0" err="1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fucogel</a:t>
            </a:r>
            <a:r>
              <a:rPr lang="hu-HU" sz="1400" dirty="0">
                <a:solidFill>
                  <a:srgbClr val="58595B"/>
                </a:solidFill>
                <a:latin typeface="Montserrat" pitchFamily="2" charset="-18"/>
                <a:ea typeface="+mn-ea"/>
                <a:cs typeface="Montserrat"/>
              </a:rPr>
              <a:t> csökkenti az irritált terület tüneteit, alkalmazásával bársonyosabbá válik a bőrfelszín.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4500" y="1239639"/>
            <a:ext cx="8304530" cy="830292"/>
          </a:xfrm>
          <a:prstGeom prst="rect">
            <a:avLst/>
          </a:prstGeom>
        </p:spPr>
        <p:txBody>
          <a:bodyPr vert="horz" wrap="square" lIns="0" tIns="12065" rIns="0" bIns="0" rtlCol="0" anchor="b">
            <a:spAutoFit/>
          </a:bodyPr>
          <a:lstStyle/>
          <a:p>
            <a:pPr marL="12700" marR="5080">
              <a:lnSpc>
                <a:spcPct val="157200"/>
              </a:lnSpc>
              <a:spcBef>
                <a:spcPts val="95"/>
              </a:spcBef>
            </a:pPr>
            <a:r>
              <a:rPr lang="hu-HU" b="1" spc="-10" dirty="0">
                <a:solidFill>
                  <a:srgbClr val="F49023"/>
                </a:solidFill>
                <a:latin typeface="Montserrat"/>
                <a:cs typeface="Montserrat"/>
              </a:rPr>
              <a:t>KEZELÉS AZ ARC</a:t>
            </a:r>
            <a:r>
              <a:rPr sz="1800" b="1" dirty="0">
                <a:solidFill>
                  <a:srgbClr val="F49023"/>
                </a:solidFill>
                <a:latin typeface="Montserrat"/>
                <a:cs typeface="Montserrat"/>
              </a:rPr>
              <a:t>,</a:t>
            </a:r>
            <a:r>
              <a:rPr sz="1800" b="1" spc="-50" dirty="0">
                <a:solidFill>
                  <a:srgbClr val="F49023"/>
                </a:solidFill>
                <a:latin typeface="Montserrat"/>
                <a:cs typeface="Montserrat"/>
              </a:rPr>
              <a:t> </a:t>
            </a:r>
            <a:r>
              <a:rPr lang="hu-HU" sz="1800" b="1" spc="-50" dirty="0">
                <a:solidFill>
                  <a:srgbClr val="F49023"/>
                </a:solidFill>
                <a:latin typeface="Montserrat"/>
                <a:cs typeface="Montserrat"/>
              </a:rPr>
              <a:t>A </a:t>
            </a:r>
            <a:r>
              <a:rPr sz="1800" b="1" dirty="0">
                <a:solidFill>
                  <a:srgbClr val="F49023"/>
                </a:solidFill>
                <a:latin typeface="Montserrat"/>
                <a:cs typeface="Montserrat"/>
              </a:rPr>
              <a:t>NYAK,</a:t>
            </a:r>
            <a:r>
              <a:rPr lang="hu-HU" sz="1800" b="1" dirty="0">
                <a:solidFill>
                  <a:srgbClr val="F49023"/>
                </a:solidFill>
                <a:latin typeface="Montserrat"/>
                <a:cs typeface="Montserrat"/>
              </a:rPr>
              <a:t> A</a:t>
            </a:r>
            <a:r>
              <a:rPr sz="1800" b="1" spc="-45" dirty="0">
                <a:solidFill>
                  <a:srgbClr val="F49023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49023"/>
                </a:solidFill>
                <a:latin typeface="Montserrat"/>
                <a:cs typeface="Montserrat"/>
              </a:rPr>
              <a:t>D</a:t>
            </a:r>
            <a:r>
              <a:rPr lang="hu-HU" sz="1800" b="1" spc="-10" dirty="0">
                <a:solidFill>
                  <a:srgbClr val="F49023"/>
                </a:solidFill>
                <a:latin typeface="Montserrat"/>
                <a:cs typeface="Montserrat"/>
              </a:rPr>
              <a:t>EKOLTÁZS </a:t>
            </a:r>
            <a:r>
              <a:rPr sz="1800" b="1" dirty="0">
                <a:solidFill>
                  <a:srgbClr val="F49023"/>
                </a:solidFill>
                <a:latin typeface="Montserrat"/>
                <a:cs typeface="Montserrat"/>
              </a:rPr>
              <a:t>ÉS</a:t>
            </a:r>
            <a:r>
              <a:rPr lang="hu-HU" sz="1800" b="1" dirty="0">
                <a:solidFill>
                  <a:srgbClr val="F49023"/>
                </a:solidFill>
                <a:latin typeface="Montserrat"/>
                <a:cs typeface="Montserrat"/>
              </a:rPr>
              <a:t> A KEZEK KEZELÉSÉRE</a:t>
            </a:r>
            <a:r>
              <a:rPr sz="18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Montserrat"/>
                <a:cs typeface="Montserrat"/>
              </a:rPr>
              <a:t>BOROSTYÁN</a:t>
            </a:r>
            <a:r>
              <a:rPr lang="hu-HU" b="1" spc="-10" dirty="0">
                <a:solidFill>
                  <a:schemeClr val="bg1"/>
                </a:solidFill>
                <a:latin typeface="Montserrat"/>
                <a:cs typeface="Montserrat"/>
              </a:rPr>
              <a:t>KŐSAV</a:t>
            </a:r>
            <a:r>
              <a:rPr sz="1800" b="1" spc="-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lang="hu-HU" b="1" spc="-20" dirty="0">
                <a:solidFill>
                  <a:srgbClr val="FFFFFF"/>
                </a:solidFill>
                <a:latin typeface="Montserrat"/>
                <a:cs typeface="Montserrat"/>
              </a:rPr>
              <a:t>K</a:t>
            </a:r>
            <a:r>
              <a:rPr sz="1800" b="1" spc="-20" dirty="0">
                <a:solidFill>
                  <a:srgbClr val="FFFFFF"/>
                </a:solidFill>
                <a:latin typeface="Montserrat"/>
                <a:cs typeface="Montserrat"/>
              </a:rPr>
              <a:t>ARBOX</a:t>
            </a:r>
            <a:r>
              <a:rPr lang="hu-HU" sz="1800" b="1" spc="-20" dirty="0">
                <a:solidFill>
                  <a:srgbClr val="FFFFFF"/>
                </a:solidFill>
                <a:latin typeface="Montserrat"/>
                <a:cs typeface="Montserrat"/>
              </a:rPr>
              <a:t>I</a:t>
            </a:r>
            <a:r>
              <a:rPr sz="1800" b="1" spc="-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ontserrat"/>
                <a:cs typeface="Montserrat"/>
              </a:rPr>
              <a:t>TERÁPIA</a:t>
            </a:r>
            <a:r>
              <a:rPr sz="1800" b="1" spc="-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Montserrat"/>
                <a:cs typeface="Montserrat"/>
              </a:rPr>
              <a:t>MASZK</a:t>
            </a:r>
            <a:endParaRPr sz="1800" dirty="0">
              <a:latin typeface="Montserrat"/>
              <a:cs typeface="Montserra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2398" y="2357430"/>
            <a:ext cx="765175" cy="518159"/>
            <a:chOff x="457203" y="3184710"/>
            <a:chExt cx="765175" cy="518159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956" y="3202686"/>
              <a:ext cx="634301" cy="41259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3960" y="3184710"/>
              <a:ext cx="751840" cy="518159"/>
            </a:xfrm>
            <a:custGeom>
              <a:avLst/>
              <a:gdLst/>
              <a:ahLst/>
              <a:cxnLst/>
              <a:rect l="l" t="t" r="r" b="b"/>
              <a:pathLst>
                <a:path w="751840" h="518160">
                  <a:moveTo>
                    <a:pt x="751255" y="0"/>
                  </a:moveTo>
                  <a:lnTo>
                    <a:pt x="751255" y="517893"/>
                  </a:lnTo>
                </a:path>
                <a:path w="751840" h="518160">
                  <a:moveTo>
                    <a:pt x="637197" y="80225"/>
                  </a:moveTo>
                  <a:lnTo>
                    <a:pt x="744499" y="80225"/>
                  </a:lnTo>
                </a:path>
                <a:path w="751840" h="518160">
                  <a:moveTo>
                    <a:pt x="0" y="13512"/>
                  </a:moveTo>
                  <a:lnTo>
                    <a:pt x="0" y="435025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25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52398" y="3071810"/>
            <a:ext cx="765175" cy="703580"/>
            <a:chOff x="457203" y="3866765"/>
            <a:chExt cx="765175" cy="7035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956" y="3873525"/>
              <a:ext cx="634301" cy="43503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3960" y="3866765"/>
              <a:ext cx="751840" cy="703580"/>
            </a:xfrm>
            <a:custGeom>
              <a:avLst/>
              <a:gdLst/>
              <a:ahLst/>
              <a:cxnLst/>
              <a:rect l="l" t="t" r="r" b="b"/>
              <a:pathLst>
                <a:path w="751840" h="703579">
                  <a:moveTo>
                    <a:pt x="751255" y="0"/>
                  </a:moveTo>
                  <a:lnTo>
                    <a:pt x="751255" y="703427"/>
                  </a:lnTo>
                </a:path>
                <a:path w="751840" h="703579">
                  <a:moveTo>
                    <a:pt x="637197" y="80225"/>
                  </a:moveTo>
                  <a:lnTo>
                    <a:pt x="744499" y="80225"/>
                  </a:lnTo>
                </a:path>
                <a:path w="751840" h="703579">
                  <a:moveTo>
                    <a:pt x="0" y="13512"/>
                  </a:moveTo>
                  <a:lnTo>
                    <a:pt x="0" y="435038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38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452398" y="3929066"/>
            <a:ext cx="765175" cy="866775"/>
            <a:chOff x="457203" y="4731702"/>
            <a:chExt cx="765175" cy="86677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956" y="4738471"/>
              <a:ext cx="634301" cy="4350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63960" y="4731702"/>
              <a:ext cx="751840" cy="866775"/>
            </a:xfrm>
            <a:custGeom>
              <a:avLst/>
              <a:gdLst/>
              <a:ahLst/>
              <a:cxnLst/>
              <a:rect l="l" t="t" r="r" b="b"/>
              <a:pathLst>
                <a:path w="751840" h="866775">
                  <a:moveTo>
                    <a:pt x="751255" y="0"/>
                  </a:moveTo>
                  <a:lnTo>
                    <a:pt x="751255" y="866292"/>
                  </a:lnTo>
                </a:path>
                <a:path w="751840" h="866775">
                  <a:moveTo>
                    <a:pt x="637197" y="80225"/>
                  </a:moveTo>
                  <a:lnTo>
                    <a:pt x="744499" y="80225"/>
                  </a:lnTo>
                </a:path>
                <a:path w="751840" h="866775">
                  <a:moveTo>
                    <a:pt x="0" y="13512"/>
                  </a:moveTo>
                  <a:lnTo>
                    <a:pt x="0" y="435038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38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23836" y="5143512"/>
            <a:ext cx="765175" cy="511809"/>
            <a:chOff x="457203" y="5779517"/>
            <a:chExt cx="765175" cy="511809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956" y="5786272"/>
              <a:ext cx="634301" cy="4350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3960" y="5779517"/>
              <a:ext cx="751840" cy="511809"/>
            </a:xfrm>
            <a:custGeom>
              <a:avLst/>
              <a:gdLst/>
              <a:ahLst/>
              <a:cxnLst/>
              <a:rect l="l" t="t" r="r" b="b"/>
              <a:pathLst>
                <a:path w="751840" h="511810">
                  <a:moveTo>
                    <a:pt x="751255" y="0"/>
                  </a:moveTo>
                  <a:lnTo>
                    <a:pt x="751255" y="511479"/>
                  </a:lnTo>
                </a:path>
                <a:path w="751840" h="511810">
                  <a:moveTo>
                    <a:pt x="637197" y="80225"/>
                  </a:moveTo>
                  <a:lnTo>
                    <a:pt x="744499" y="80225"/>
                  </a:lnTo>
                </a:path>
                <a:path w="751840" h="511810">
                  <a:moveTo>
                    <a:pt x="0" y="13512"/>
                  </a:moveTo>
                  <a:lnTo>
                    <a:pt x="0" y="435025"/>
                  </a:lnTo>
                  <a:lnTo>
                    <a:pt x="0" y="441794"/>
                  </a:lnTo>
                  <a:lnTo>
                    <a:pt x="6756" y="441794"/>
                  </a:lnTo>
                  <a:lnTo>
                    <a:pt x="627532" y="441794"/>
                  </a:lnTo>
                  <a:lnTo>
                    <a:pt x="634288" y="441794"/>
                  </a:lnTo>
                  <a:lnTo>
                    <a:pt x="634288" y="435025"/>
                  </a:lnTo>
                  <a:lnTo>
                    <a:pt x="634288" y="13512"/>
                  </a:lnTo>
                  <a:lnTo>
                    <a:pt x="634288" y="6756"/>
                  </a:lnTo>
                  <a:lnTo>
                    <a:pt x="627532" y="6756"/>
                  </a:lnTo>
                  <a:lnTo>
                    <a:pt x="6756" y="6756"/>
                  </a:lnTo>
                  <a:lnTo>
                    <a:pt x="0" y="6756"/>
                  </a:lnTo>
                  <a:lnTo>
                    <a:pt x="0" y="13512"/>
                  </a:lnTo>
                  <a:close/>
                </a:path>
              </a:pathLst>
            </a:custGeom>
            <a:ln w="13512">
              <a:solidFill>
                <a:srgbClr val="F99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2" name="Picture 4" descr="C:\Users\admin\Desktop\amaber carbxy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10776" y="642918"/>
            <a:ext cx="2040104" cy="1717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610806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/>
              <a:t>BOROSTYÁN</a:t>
            </a:r>
            <a:r>
              <a:rPr lang="hu-HU" dirty="0"/>
              <a:t>KŐ</a:t>
            </a:r>
            <a:br>
              <a:rPr lang="hu-HU" dirty="0"/>
            </a:br>
            <a:r>
              <a:rPr lang="hu-HU" dirty="0"/>
              <a:t>KARBOXI</a:t>
            </a:r>
            <a:r>
              <a:rPr spc="-85" dirty="0"/>
              <a:t> </a:t>
            </a:r>
            <a:r>
              <a:rPr spc="-10" dirty="0"/>
              <a:t>TERÁPI</a:t>
            </a:r>
            <a:r>
              <a:rPr lang="hu-HU" spc="-10" dirty="0"/>
              <a:t>A</a:t>
            </a:r>
            <a:r>
              <a:rPr spc="-10" dirty="0"/>
              <a:t> </a:t>
            </a:r>
            <a:r>
              <a:rPr lang="hu-HU" spc="-10" dirty="0"/>
              <a:t>LÉPÉSEI: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76360" y="3369160"/>
            <a:ext cx="3509010" cy="2308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Ez</a:t>
            </a:r>
            <a:r>
              <a:rPr sz="1300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spc="-10" dirty="0">
                <a:solidFill>
                  <a:srgbClr val="58595B"/>
                </a:solidFill>
                <a:latin typeface="Montserrat"/>
                <a:cs typeface="Montserrat"/>
              </a:rPr>
              <a:t>a</a:t>
            </a:r>
            <a:r>
              <a:rPr sz="1300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por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állagú tisztító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gazdag</a:t>
            </a:r>
            <a:r>
              <a:rPr lang="hu-HU" sz="1300" dirty="0" err="1">
                <a:solidFill>
                  <a:srgbClr val="58595B"/>
                </a:solidFill>
                <a:latin typeface="Montserrat"/>
                <a:cs typeface="Montserrat"/>
              </a:rPr>
              <a:t>on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 tartalmaz 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borostyánkősav</a:t>
            </a:r>
            <a:r>
              <a:rPr lang="hu-HU" sz="1300" spc="-10" dirty="0" err="1">
                <a:solidFill>
                  <a:srgbClr val="58595B"/>
                </a:solidFill>
                <a:latin typeface="Montserrat"/>
                <a:cs typeface="Montserrat"/>
              </a:rPr>
              <a:t>at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​</a:t>
            </a:r>
            <a:r>
              <a:rPr lang="hu-HU" sz="1300" spc="26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és</a:t>
            </a:r>
            <a:r>
              <a:rPr sz="1300" spc="26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prebiotikumok</a:t>
            </a:r>
            <a:r>
              <a:rPr lang="hu-HU" sz="1300" dirty="0" err="1">
                <a:solidFill>
                  <a:srgbClr val="58595B"/>
                </a:solidFill>
                <a:latin typeface="Montserrat"/>
                <a:cs typeface="Montserrat"/>
              </a:rPr>
              <a:t>at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300" spc="26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hatékonyan</a:t>
            </a:r>
            <a:r>
              <a:rPr sz="1300" spc="26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tisztítja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 meg</a:t>
            </a:r>
            <a:r>
              <a:rPr sz="1300" spc="26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spc="-25">
                <a:solidFill>
                  <a:srgbClr val="58595B"/>
                </a:solidFill>
                <a:latin typeface="Montserrat"/>
                <a:cs typeface="Montserrat"/>
              </a:rPr>
              <a:t>a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bőrt</a:t>
            </a:r>
            <a:r>
              <a:rPr sz="1300" spc="-3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spc="-30" dirty="0">
                <a:solidFill>
                  <a:srgbClr val="58595B"/>
                </a:solidFill>
                <a:latin typeface="Montserrat"/>
                <a:cs typeface="Montserrat"/>
              </a:rPr>
              <a:t>a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nélkül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, hogy</a:t>
            </a:r>
            <a:r>
              <a:rPr sz="1300" spc="-2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károsít</a:t>
            </a:r>
            <a:r>
              <a:rPr lang="hu-HU" sz="1300" dirty="0" err="1">
                <a:solidFill>
                  <a:srgbClr val="58595B"/>
                </a:solidFill>
                <a:latin typeface="Montserrat"/>
                <a:cs typeface="Montserrat"/>
              </a:rPr>
              <a:t>aná</a:t>
            </a:r>
            <a:r>
              <a:rPr sz="1300" spc="-2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annak</a:t>
            </a:r>
            <a:r>
              <a:rPr sz="1300" spc="-2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hidrolipid</a:t>
            </a:r>
            <a:r>
              <a:rPr sz="1300" spc="-2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réteg</a:t>
            </a:r>
            <a:r>
              <a:rPr lang="hu-HU" sz="1300" spc="-10" dirty="0">
                <a:solidFill>
                  <a:srgbClr val="58595B"/>
                </a:solidFill>
                <a:latin typeface="Montserrat"/>
                <a:cs typeface="Montserrat"/>
              </a:rPr>
              <a:t>ét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300">
              <a:latin typeface="Montserrat"/>
              <a:cs typeface="Montserrat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44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300" spc="-30" dirty="0">
                <a:solidFill>
                  <a:srgbClr val="58595B"/>
                </a:solidFill>
                <a:latin typeface="Montserrat"/>
                <a:cs typeface="Montserrat"/>
              </a:rPr>
              <a:t>Tegyen kis mennyiséget a porból a tenyerébe, majd elegyítse vízzel, az így kapott habbal mossa át az arcot.</a:t>
            </a:r>
          </a:p>
          <a:p>
            <a:pPr marL="241300" marR="5080" indent="-228600" algn="just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300" spc="-30" dirty="0">
                <a:solidFill>
                  <a:srgbClr val="58595B"/>
                </a:solidFill>
                <a:latin typeface="Montserrat"/>
                <a:cs typeface="Montserrat"/>
              </a:rPr>
              <a:t>Körkörös mozdulatok segítségével gyengéden masszírozza át a tisztítandó bőrfelületet.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Öblít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se</a:t>
            </a:r>
            <a:r>
              <a:rPr sz="1300" spc="-1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le</a:t>
            </a:r>
            <a:r>
              <a:rPr sz="1300" spc="-1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meleg</a:t>
            </a:r>
            <a:r>
              <a:rPr sz="1300" spc="-1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víz</a:t>
            </a:r>
            <a:r>
              <a:rPr lang="hu-HU" sz="1300" spc="-10" dirty="0" err="1">
                <a:solidFill>
                  <a:srgbClr val="58595B"/>
                </a:solidFill>
                <a:latin typeface="Montserrat"/>
                <a:cs typeface="Montserrat"/>
              </a:rPr>
              <a:t>zel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3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398" y="5786454"/>
            <a:ext cx="3242310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58595B"/>
                </a:solidFill>
                <a:latin typeface="Montserrat"/>
                <a:cs typeface="Montserrat"/>
              </a:rPr>
              <a:t>Kulcsfontosságú</a:t>
            </a:r>
            <a:r>
              <a:rPr sz="1300" b="1" spc="-5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 spc="-10">
                <a:solidFill>
                  <a:srgbClr val="58595B"/>
                </a:solidFill>
                <a:latin typeface="Montserrat"/>
                <a:cs typeface="Montserrat"/>
              </a:rPr>
              <a:t>összetevők:</a:t>
            </a:r>
            <a:endParaRPr sz="13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b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orostyánkősav,</a:t>
            </a:r>
            <a:r>
              <a:rPr sz="1300" spc="-4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spc="-45" dirty="0">
                <a:solidFill>
                  <a:srgbClr val="58595B"/>
                </a:solidFill>
                <a:latin typeface="Montserrat"/>
                <a:cs typeface="Montserrat"/>
              </a:rPr>
              <a:t> p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rebiotiku</a:t>
            </a:r>
            <a:r>
              <a:rPr lang="hu-HU" sz="1300" dirty="0" err="1">
                <a:solidFill>
                  <a:srgbClr val="58595B"/>
                </a:solidFill>
                <a:latin typeface="Montserrat"/>
                <a:cs typeface="Montserrat"/>
              </a:rPr>
              <a:t>mok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300" spc="-5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Fucogel,</a:t>
            </a:r>
            <a:r>
              <a:rPr sz="1300" spc="-4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spc="-45" dirty="0">
                <a:solidFill>
                  <a:srgbClr val="58595B"/>
                </a:solidFill>
                <a:latin typeface="Montserrat"/>
                <a:cs typeface="Montserrat"/>
              </a:rPr>
              <a:t>a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lo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e</a:t>
            </a:r>
            <a:r>
              <a:rPr sz="1300" spc="-4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spc="-20">
                <a:solidFill>
                  <a:srgbClr val="58595B"/>
                </a:solidFill>
                <a:latin typeface="Montserrat"/>
                <a:cs typeface="Montserrat"/>
              </a:rPr>
              <a:t>vera</a:t>
            </a:r>
            <a:r>
              <a:rPr lang="hu-HU" sz="1300" spc="-20" dirty="0">
                <a:solidFill>
                  <a:srgbClr val="58595B"/>
                </a:solidFill>
                <a:latin typeface="Montserrat"/>
                <a:cs typeface="Montserrat"/>
              </a:rPr>
              <a:t> kivonat</a:t>
            </a:r>
            <a:endParaRPr sz="13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0050" y="3357562"/>
            <a:ext cx="3574415" cy="625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Alkoholmentses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, 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vitalizáló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tonik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lang="hu-HU" sz="130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H</a:t>
            </a:r>
            <a:r>
              <a:rPr sz="1300" dirty="0" err="1">
                <a:solidFill>
                  <a:srgbClr val="58595B"/>
                </a:solidFill>
                <a:latin typeface="Montserrat"/>
                <a:cs typeface="Montserrat"/>
              </a:rPr>
              <a:t>elyreállítja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 a </a:t>
            </a:r>
            <a:r>
              <a:rPr sz="1300" dirty="0" err="1">
                <a:solidFill>
                  <a:srgbClr val="58595B"/>
                </a:solidFill>
                <a:latin typeface="Montserrat"/>
                <a:cs typeface="Montserrat"/>
              </a:rPr>
              <a:t>bőr</a:t>
            </a:r>
            <a:r>
              <a:rPr sz="1300" spc="8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58595B"/>
                </a:solidFill>
                <a:latin typeface="Montserrat"/>
                <a:cs typeface="Montserrat"/>
              </a:rPr>
              <a:t>pH</a:t>
            </a:r>
            <a:r>
              <a:rPr lang="hu-HU" sz="1300" dirty="0" err="1">
                <a:solidFill>
                  <a:srgbClr val="58595B"/>
                </a:solidFill>
                <a:latin typeface="Montserrat"/>
                <a:cs typeface="Montserrat"/>
              </a:rPr>
              <a:t>-ját</a:t>
            </a:r>
            <a:r>
              <a:rPr sz="1300" dirty="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300" spc="9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spc="90" dirty="0">
                <a:solidFill>
                  <a:srgbClr val="58595B"/>
                </a:solidFill>
                <a:latin typeface="Montserrat"/>
                <a:cs typeface="Montserrat"/>
              </a:rPr>
              <a:t>támogatja a </a:t>
            </a:r>
            <a:r>
              <a:rPr lang="hu-HU" sz="1300" spc="90" dirty="0" err="1">
                <a:solidFill>
                  <a:srgbClr val="58595B"/>
                </a:solidFill>
                <a:latin typeface="Montserrat"/>
                <a:cs typeface="Montserrat"/>
              </a:rPr>
              <a:t>barriert</a:t>
            </a:r>
            <a:r>
              <a:rPr lang="hu-HU" sz="1300" spc="90" dirty="0">
                <a:solidFill>
                  <a:srgbClr val="58595B"/>
                </a:solidFill>
                <a:latin typeface="Montserrat"/>
                <a:cs typeface="Montserrat"/>
              </a:rPr>
              <a:t>. </a:t>
            </a:r>
            <a:r>
              <a:rPr lang="hu-HU" sz="1300" spc="90" dirty="0" err="1">
                <a:solidFill>
                  <a:srgbClr val="58595B"/>
                </a:solidFill>
                <a:latin typeface="Montserrat"/>
                <a:cs typeface="Montserrat"/>
              </a:rPr>
              <a:t>Oxigenizál</a:t>
            </a:r>
            <a:r>
              <a:rPr lang="hu-HU" sz="1300" spc="90" dirty="0">
                <a:solidFill>
                  <a:srgbClr val="58595B"/>
                </a:solidFill>
                <a:latin typeface="Montserrat"/>
                <a:cs typeface="Montserrat"/>
              </a:rPr>
              <a:t>, hidratál.</a:t>
            </a:r>
            <a:endParaRPr sz="1300" dirty="0">
              <a:latin typeface="Montserrat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24875" y="4283560"/>
            <a:ext cx="357441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300" spc="90" dirty="0" err="1">
                <a:solidFill>
                  <a:srgbClr val="58595B"/>
                </a:solidFill>
                <a:latin typeface="Montserrat"/>
                <a:cs typeface="Montserrat"/>
              </a:rPr>
              <a:t>Tonizáljon</a:t>
            </a:r>
            <a:r>
              <a:rPr lang="hu-HU" sz="1200" spc="135" dirty="0">
                <a:solidFill>
                  <a:srgbClr val="58595B"/>
                </a:solidFill>
                <a:latin typeface="Montserrat"/>
                <a:cs typeface="Montserrat"/>
              </a:rPr>
              <a:t> az </a:t>
            </a:r>
            <a:r>
              <a:rPr lang="hu-HU" sz="1200" spc="135" dirty="0" err="1">
                <a:solidFill>
                  <a:srgbClr val="58595B"/>
                </a:solidFill>
                <a:latin typeface="Montserrat"/>
                <a:cs typeface="Montserrat"/>
              </a:rPr>
              <a:t>Amber</a:t>
            </a:r>
            <a:r>
              <a:rPr lang="hu-HU" sz="1200" spc="1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Brightening </a:t>
            </a:r>
            <a:r>
              <a:rPr lang="hu-HU" sz="1300" spc="90" dirty="0" err="1">
                <a:solidFill>
                  <a:srgbClr val="58595B"/>
                </a:solidFill>
                <a:latin typeface="Montserrat"/>
                <a:cs typeface="Montserrat"/>
              </a:rPr>
              <a:t>Toner</a:t>
            </a:r>
            <a:r>
              <a:rPr lang="hu-HU" sz="1200" spc="-10" dirty="0" err="1">
                <a:solidFill>
                  <a:srgbClr val="58595B"/>
                </a:solidFill>
                <a:latin typeface="Montserrat"/>
                <a:cs typeface="Montserrat"/>
              </a:rPr>
              <a:t>-vel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4874" y="4940199"/>
            <a:ext cx="2771257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300" b="1" spc="90" dirty="0">
                <a:solidFill>
                  <a:srgbClr val="58595B"/>
                </a:solidFill>
                <a:latin typeface="Montserrat"/>
                <a:cs typeface="Montserrat"/>
              </a:rPr>
              <a:t>Kulcsfontosságú összetevők:</a:t>
            </a:r>
          </a:p>
          <a:p>
            <a:pPr marL="12700">
              <a:lnSpc>
                <a:spcPct val="100000"/>
              </a:lnSpc>
            </a:pPr>
            <a:r>
              <a:rPr lang="hu-HU" sz="1300" spc="90" dirty="0">
                <a:solidFill>
                  <a:srgbClr val="58595B"/>
                </a:solidFill>
                <a:latin typeface="Montserrat"/>
                <a:cs typeface="Montserrat"/>
              </a:rPr>
              <a:t>borostyánkősav 2%, </a:t>
            </a:r>
            <a:r>
              <a:rPr lang="hu-HU" sz="1300" spc="90" dirty="0" err="1">
                <a:solidFill>
                  <a:srgbClr val="58595B"/>
                </a:solidFill>
                <a:latin typeface="Montserrat"/>
                <a:cs typeface="Montserrat"/>
              </a:rPr>
              <a:t>Oxygeskin</a:t>
            </a:r>
            <a:r>
              <a:rPr lang="hu-HU" sz="1300" spc="90" dirty="0">
                <a:solidFill>
                  <a:srgbClr val="58595B"/>
                </a:solidFill>
                <a:latin typeface="Montserrat"/>
                <a:cs typeface="Montserrat"/>
              </a:rPr>
              <a:t>®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173392" y="3369160"/>
            <a:ext cx="357505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A szérum szabályozza a faggyúmirigy működést, kezeli a pigmentáció és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javítj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 a bőr textúráján. Hidratáló és nyugtató hatású,  üde, friss érzetet nyújt.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73392" y="4283560"/>
            <a:ext cx="3575050" cy="1025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10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Ecset segítségével 2 ml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Booster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-t oszlasson el a kezelendő felületen.</a:t>
            </a:r>
          </a:p>
          <a:p>
            <a:pPr marL="241300" marR="5080" indent="-228600" algn="just">
              <a:lnSpc>
                <a:spcPct val="100000"/>
              </a:lnSpc>
              <a:spcBef>
                <a:spcPts val="10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Ne öblítse le. Reaktív és érzékeny bőr esetén, alkalmazza közvetlenül a pigmentált felületre.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73392" y="5596838"/>
            <a:ext cx="3484879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300" b="1" spc="-25" dirty="0">
                <a:solidFill>
                  <a:srgbClr val="58595B"/>
                </a:solidFill>
                <a:latin typeface="Montserrat"/>
                <a:cs typeface="Montserrat"/>
              </a:rPr>
              <a:t>Kulcsfontosságú összetevők:</a:t>
            </a:r>
          </a:p>
          <a:p>
            <a:pPr marL="12700" marR="5080">
              <a:lnSpc>
                <a:spcPct val="100000"/>
              </a:lnSpc>
            </a:pP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borostyánkősav, szalicilsav,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C-.vitamin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,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Gatuline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® Spot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Light</a:t>
            </a:r>
            <a:r>
              <a:rPr lang="hu-HU" sz="1300" spc="-25" dirty="0">
                <a:solidFill>
                  <a:srgbClr val="58595B"/>
                </a:solidFill>
                <a:latin typeface="Montserrat"/>
                <a:cs typeface="Montserrat"/>
              </a:rPr>
              <a:t>, narancsvirág </a:t>
            </a:r>
            <a:r>
              <a:rPr lang="hu-HU" sz="1300" spc="-25" dirty="0" err="1">
                <a:solidFill>
                  <a:srgbClr val="58595B"/>
                </a:solidFill>
                <a:latin typeface="Montserrat"/>
                <a:cs typeface="Montserrat"/>
              </a:rPr>
              <a:t>hidrolát</a:t>
            </a:r>
            <a:endParaRPr lang="hu-HU" sz="1300" spc="-25" dirty="0">
              <a:solidFill>
                <a:srgbClr val="58595B"/>
              </a:solidFill>
              <a:latin typeface="Montserrat"/>
              <a:cs typeface="Montserra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836" y="1285860"/>
            <a:ext cx="2753360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1. </a:t>
            </a: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LÉPÉS</a:t>
            </a:r>
            <a:r>
              <a:rPr sz="1300" spc="-1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b="1" spc="-10" dirty="0">
                <a:solidFill>
                  <a:srgbClr val="F49023"/>
                </a:solidFill>
                <a:latin typeface="Montserrat"/>
                <a:cs typeface="Montserrat"/>
              </a:rPr>
              <a:t>LET</a:t>
            </a:r>
            <a:r>
              <a:rPr sz="1300" b="1" spc="-10">
                <a:solidFill>
                  <a:srgbClr val="F49023"/>
                </a:solidFill>
                <a:latin typeface="Montserrat"/>
                <a:cs typeface="Montserrat"/>
              </a:rPr>
              <a:t>ISZTÍTÁS</a:t>
            </a:r>
            <a:r>
              <a:rPr sz="1300" b="1" spc="-10" dirty="0">
                <a:solidFill>
                  <a:srgbClr val="F49023"/>
                </a:solidFill>
                <a:latin typeface="Montserrat"/>
                <a:cs typeface="Montserrat"/>
              </a:rPr>
              <a:t>:</a:t>
            </a:r>
            <a:endParaRPr sz="13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300" b="1" dirty="0" err="1">
                <a:solidFill>
                  <a:srgbClr val="58595B"/>
                </a:solidFill>
                <a:latin typeface="Montserrat"/>
                <a:cs typeface="Montserrat"/>
              </a:rPr>
              <a:t>Amber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b="1" dirty="0" err="1">
                <a:solidFill>
                  <a:srgbClr val="58595B"/>
                </a:solidFill>
                <a:latin typeface="Montserrat"/>
                <a:cs typeface="Montserrat"/>
              </a:rPr>
              <a:t>Therapy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b="1" dirty="0" err="1">
                <a:solidFill>
                  <a:srgbClr val="58595B"/>
                </a:solidFill>
                <a:latin typeface="Montserrat"/>
                <a:cs typeface="Montserrat"/>
              </a:rPr>
              <a:t>Cleansing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b="1" dirty="0" err="1">
                <a:solidFill>
                  <a:srgbClr val="58595B"/>
                </a:solidFill>
                <a:latin typeface="Montserrat"/>
                <a:cs typeface="Montserrat"/>
              </a:rPr>
              <a:t>Powder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 (letisztító por)</a:t>
            </a:r>
            <a:endParaRPr sz="1300">
              <a:latin typeface="Montserrat"/>
              <a:cs typeface="Montserra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81488" y="1285860"/>
            <a:ext cx="2072639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>
                <a:solidFill>
                  <a:srgbClr val="58595B"/>
                </a:solidFill>
                <a:latin typeface="Montserrat"/>
                <a:cs typeface="Montserrat"/>
              </a:rPr>
              <a:t>2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. LÉPÉS</a:t>
            </a:r>
            <a:r>
              <a:rPr sz="1300" spc="-1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 spc="-10">
                <a:solidFill>
                  <a:srgbClr val="F49023"/>
                </a:solidFill>
                <a:latin typeface="Montserrat"/>
                <a:cs typeface="Montserrat"/>
              </a:rPr>
              <a:t>TONI</a:t>
            </a:r>
            <a:r>
              <a:rPr lang="hu-HU" sz="1300" b="1" spc="-10" dirty="0">
                <a:solidFill>
                  <a:srgbClr val="F49023"/>
                </a:solidFill>
                <a:latin typeface="Montserrat"/>
                <a:cs typeface="Montserrat"/>
              </a:rPr>
              <a:t>ZÁLÁS</a:t>
            </a:r>
            <a:r>
              <a:rPr sz="1300" b="1" spc="-10">
                <a:solidFill>
                  <a:srgbClr val="F49023"/>
                </a:solidFill>
                <a:latin typeface="Montserrat"/>
                <a:cs typeface="Montserrat"/>
              </a:rPr>
              <a:t>:</a:t>
            </a:r>
            <a:endParaRPr sz="13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300" b="1" dirty="0" err="1">
                <a:solidFill>
                  <a:srgbClr val="58595B"/>
                </a:solidFill>
                <a:latin typeface="Montserrat"/>
                <a:cs typeface="Montserrat"/>
              </a:rPr>
              <a:t>Amber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b="1" dirty="0" err="1">
                <a:solidFill>
                  <a:srgbClr val="58595B"/>
                </a:solidFill>
                <a:latin typeface="Montserrat"/>
                <a:cs typeface="Montserrat"/>
              </a:rPr>
              <a:t>Brightenig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 spc="-10">
                <a:solidFill>
                  <a:srgbClr val="58595B"/>
                </a:solidFill>
                <a:latin typeface="Montserrat"/>
                <a:cs typeface="Montserrat"/>
              </a:rPr>
              <a:t>Toner</a:t>
            </a:r>
            <a:r>
              <a:rPr lang="hu-HU" sz="1300" b="1" spc="-10" dirty="0">
                <a:solidFill>
                  <a:srgbClr val="58595B"/>
                </a:solidFill>
                <a:latin typeface="Montserrat"/>
                <a:cs typeface="Montserrat"/>
              </a:rPr>
              <a:t> (élénkítő tonik)</a:t>
            </a:r>
            <a:endParaRPr sz="1300">
              <a:latin typeface="Montserrat"/>
              <a:cs typeface="Montserra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73392" y="1350521"/>
            <a:ext cx="2921635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58595B"/>
                </a:solidFill>
                <a:latin typeface="Montserrat"/>
                <a:cs typeface="Montserrat"/>
              </a:rPr>
              <a:t>3. LÉPÉS</a:t>
            </a:r>
            <a:r>
              <a:rPr sz="1300" spc="2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 spc="-30" dirty="0">
                <a:solidFill>
                  <a:srgbClr val="F49023"/>
                </a:solidFill>
                <a:latin typeface="Montserrat"/>
                <a:cs typeface="Montserrat"/>
              </a:rPr>
              <a:t>MULTI- </a:t>
            </a:r>
            <a:r>
              <a:rPr sz="1300" b="1" dirty="0">
                <a:solidFill>
                  <a:srgbClr val="F49023"/>
                </a:solidFill>
                <a:latin typeface="Montserrat"/>
                <a:cs typeface="Montserrat"/>
              </a:rPr>
              <a:t>ACID </a:t>
            </a:r>
            <a:r>
              <a:rPr sz="1300" b="1" spc="-10" dirty="0">
                <a:solidFill>
                  <a:srgbClr val="F49023"/>
                </a:solidFill>
                <a:latin typeface="Montserrat"/>
                <a:cs typeface="Montserrat"/>
              </a:rPr>
              <a:t>BOOSTER:</a:t>
            </a:r>
            <a:endParaRPr sz="13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(</a:t>
            </a:r>
            <a:r>
              <a:rPr sz="1300" b="1">
                <a:solidFill>
                  <a:srgbClr val="58595B"/>
                </a:solidFill>
                <a:latin typeface="Montserrat"/>
                <a:cs typeface="Montserrat"/>
              </a:rPr>
              <a:t>BHA</a:t>
            </a:r>
            <a:r>
              <a:rPr sz="1300" b="1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>
                <a:solidFill>
                  <a:srgbClr val="58595B"/>
                </a:solidFill>
                <a:latin typeface="Montserrat"/>
                <a:cs typeface="Montserrat"/>
              </a:rPr>
              <a:t>&amp;</a:t>
            </a:r>
            <a:r>
              <a:rPr sz="1300" b="1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300" b="1">
                <a:solidFill>
                  <a:srgbClr val="58595B"/>
                </a:solidFill>
                <a:latin typeface="Montserrat"/>
                <a:cs typeface="Montserrat"/>
              </a:rPr>
              <a:t>Borostyán</a:t>
            </a:r>
            <a:r>
              <a:rPr lang="hu-HU" sz="1300" b="1" spc="-35" dirty="0">
                <a:solidFill>
                  <a:srgbClr val="58595B"/>
                </a:solidFill>
                <a:latin typeface="Montserrat"/>
                <a:cs typeface="Montserrat"/>
              </a:rPr>
              <a:t>kősav</a:t>
            </a:r>
            <a:r>
              <a:rPr sz="1300" b="1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b="1" spc="-35" dirty="0">
                <a:solidFill>
                  <a:srgbClr val="58595B"/>
                </a:solidFill>
                <a:latin typeface="Montserrat"/>
                <a:cs typeface="Montserrat"/>
              </a:rPr>
              <a:t>m</a:t>
            </a:r>
            <a:r>
              <a:rPr sz="1300" b="1">
                <a:solidFill>
                  <a:srgbClr val="58595B"/>
                </a:solidFill>
                <a:latin typeface="Montserrat"/>
                <a:cs typeface="Montserrat"/>
              </a:rPr>
              <a:t>egújít</a:t>
            </a:r>
            <a:r>
              <a:rPr lang="hu-HU" sz="1300" b="1" dirty="0">
                <a:solidFill>
                  <a:srgbClr val="58595B"/>
                </a:solidFill>
                <a:latin typeface="Montserrat"/>
                <a:cs typeface="Montserrat"/>
              </a:rPr>
              <a:t>ó szérum)</a:t>
            </a:r>
            <a:endParaRPr sz="1300">
              <a:latin typeface="Montserrat"/>
              <a:cs typeface="Montserra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80535" y="1368107"/>
            <a:ext cx="14604" cy="5130165"/>
          </a:xfrm>
          <a:custGeom>
            <a:avLst/>
            <a:gdLst/>
            <a:ahLst/>
            <a:cxnLst/>
            <a:rect l="l" t="t" r="r" b="b"/>
            <a:pathLst>
              <a:path w="14604" h="5130165">
                <a:moveTo>
                  <a:pt x="14401" y="0"/>
                </a:moveTo>
                <a:lnTo>
                  <a:pt x="0" y="0"/>
                </a:lnTo>
                <a:lnTo>
                  <a:pt x="0" y="5129695"/>
                </a:lnTo>
                <a:lnTo>
                  <a:pt x="14401" y="5129695"/>
                </a:lnTo>
                <a:lnTo>
                  <a:pt x="14401" y="0"/>
                </a:lnTo>
                <a:close/>
              </a:path>
            </a:pathLst>
          </a:custGeom>
          <a:solidFill>
            <a:srgbClr val="B9BB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29041" y="1368107"/>
            <a:ext cx="14604" cy="5130165"/>
          </a:xfrm>
          <a:custGeom>
            <a:avLst/>
            <a:gdLst/>
            <a:ahLst/>
            <a:cxnLst/>
            <a:rect l="l" t="t" r="r" b="b"/>
            <a:pathLst>
              <a:path w="14604" h="5130165">
                <a:moveTo>
                  <a:pt x="14401" y="0"/>
                </a:moveTo>
                <a:lnTo>
                  <a:pt x="0" y="0"/>
                </a:lnTo>
                <a:lnTo>
                  <a:pt x="0" y="5129695"/>
                </a:lnTo>
                <a:lnTo>
                  <a:pt x="14401" y="5129695"/>
                </a:lnTo>
                <a:lnTo>
                  <a:pt x="14401" y="0"/>
                </a:lnTo>
                <a:close/>
              </a:path>
            </a:pathLst>
          </a:custGeom>
          <a:solidFill>
            <a:srgbClr val="B9BB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7200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C:\Users\admin\Desktop\1.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96462" y="1928802"/>
            <a:ext cx="660913" cy="1377940"/>
          </a:xfrm>
          <a:prstGeom prst="rect">
            <a:avLst/>
          </a:prstGeom>
          <a:noFill/>
        </p:spPr>
      </p:pic>
      <p:pic>
        <p:nvPicPr>
          <p:cNvPr id="4100" name="Picture 4" descr="C:\Users\admin\Desktop\CARELIKA Amber Brightening Toner 15in1 (with Succinic Acid 2) 150 ML FRON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8810" y="1714488"/>
            <a:ext cx="543842" cy="1594705"/>
          </a:xfrm>
          <a:prstGeom prst="rect">
            <a:avLst/>
          </a:prstGeom>
          <a:noFill/>
        </p:spPr>
      </p:pic>
      <p:pic>
        <p:nvPicPr>
          <p:cNvPr id="4101" name="Picture 5" descr="C:\Users\admin\Desktop\cleansing powder 200_b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9720" y="1928802"/>
            <a:ext cx="1601967" cy="13684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4742"/>
            <a:ext cx="6108065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/>
              <a:t>BOROSTYÁN</a:t>
            </a:r>
            <a:r>
              <a:rPr lang="hu-HU" dirty="0"/>
              <a:t>KŐ</a:t>
            </a:r>
            <a:r>
              <a:rPr spc="-85" dirty="0"/>
              <a:t> </a:t>
            </a:r>
            <a:r>
              <a:rPr lang="hu-HU" spc="-85" dirty="0"/>
              <a:t>K</a:t>
            </a:r>
            <a:r>
              <a:rPr spc="-25" dirty="0"/>
              <a:t>ARBOX</a:t>
            </a:r>
            <a:r>
              <a:rPr lang="hu-HU" spc="-25" dirty="0"/>
              <a:t>I</a:t>
            </a:r>
            <a:r>
              <a:rPr spc="-85" dirty="0"/>
              <a:t> </a:t>
            </a:r>
            <a:r>
              <a:rPr spc="-10" dirty="0"/>
              <a:t>TERÁP</a:t>
            </a:r>
            <a:r>
              <a:rPr lang="hu-HU" spc="-10" dirty="0"/>
              <a:t>IA</a:t>
            </a:r>
            <a:r>
              <a:rPr spc="-10" dirty="0"/>
              <a:t> </a:t>
            </a:r>
            <a:r>
              <a:rPr lang="hu-HU" spc="-10" dirty="0"/>
              <a:t>LÉPÉSEI: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76360" y="3280260"/>
            <a:ext cx="3509010" cy="3167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Korrigálja a megereszkedett bőr</a:t>
            </a:r>
            <a:r>
              <a:rPr sz="1200" dirty="0" err="1">
                <a:solidFill>
                  <a:srgbClr val="58595B"/>
                </a:solidFill>
                <a:latin typeface="Montserrat"/>
                <a:cs typeface="Montserrat"/>
              </a:rPr>
              <a:t>állapot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ot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,az 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öregedés és az oxidatív stressz okozta elváltozásokat. Szűkíti a pórusok keresztmetszetét, kezeli a </a:t>
            </a:r>
            <a:r>
              <a:rPr lang="hu-HU" sz="1200" spc="-10" dirty="0" err="1">
                <a:solidFill>
                  <a:srgbClr val="58595B"/>
                </a:solidFill>
                <a:latin typeface="Montserrat"/>
                <a:cs typeface="Montserrat"/>
              </a:rPr>
              <a:t>hiperpigmentációt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 és homogenizálja a felszínt. Fokozza a keringést és kezeli az ödémát.</a:t>
            </a:r>
          </a:p>
          <a:p>
            <a:pPr marL="241300" marR="5080" indent="-228600" algn="just">
              <a:lnSpc>
                <a:spcPct val="100000"/>
              </a:lnSpc>
              <a:spcBef>
                <a:spcPts val="565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Keverjen 20g maszkot 15 ml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20°C</a:t>
            </a:r>
            <a:r>
              <a:rPr sz="1200" spc="30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–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os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vízben, míg puha habállagot nem kap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200" dirty="0">
              <a:latin typeface="Montserrat"/>
              <a:cs typeface="Montserrat"/>
            </a:endParaRPr>
          </a:p>
          <a:p>
            <a:pPr marL="240665" indent="-227965" algn="just">
              <a:lnSpc>
                <a:spcPct val="100000"/>
              </a:lnSpc>
              <a:spcBef>
                <a:spcPts val="565"/>
              </a:spcBef>
              <a:buClr>
                <a:srgbClr val="F7A34E"/>
              </a:buClr>
              <a:buChar char="■"/>
              <a:tabLst>
                <a:tab pos="240665" algn="l"/>
              </a:tabLst>
            </a:pPr>
            <a:r>
              <a:rPr lang="hu-HU" sz="1200" spc="-15" dirty="0">
                <a:solidFill>
                  <a:srgbClr val="58595B"/>
                </a:solidFill>
                <a:latin typeface="Montserrat"/>
                <a:cs typeface="Montserrat"/>
              </a:rPr>
              <a:t>Ecset </a:t>
            </a:r>
            <a:r>
              <a:rPr sz="1200" dirty="0" err="1">
                <a:solidFill>
                  <a:srgbClr val="58595B"/>
                </a:solidFill>
                <a:latin typeface="Montserrat"/>
                <a:cs typeface="Montserrat"/>
              </a:rPr>
              <a:t>vagy</a:t>
            </a:r>
            <a:r>
              <a:rPr sz="1200" spc="-1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spatula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 segítségével oszlassa el a felületen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200" dirty="0">
              <a:latin typeface="Montserrat"/>
              <a:cs typeface="Montserrat"/>
            </a:endParaRPr>
          </a:p>
          <a:p>
            <a:pPr marL="241300" marR="5080" indent="-228600">
              <a:lnSpc>
                <a:spcPct val="100000"/>
              </a:lnSpc>
              <a:spcBef>
                <a:spcPts val="57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200" spc="100" dirty="0">
                <a:solidFill>
                  <a:srgbClr val="58595B"/>
                </a:solidFill>
                <a:latin typeface="Montserrat"/>
                <a:cs typeface="Montserrat"/>
              </a:rPr>
              <a:t>Majd</a:t>
            </a:r>
            <a:r>
              <a:rPr sz="1200" spc="10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20" dirty="0">
                <a:solidFill>
                  <a:srgbClr val="58595B"/>
                </a:solidFill>
                <a:latin typeface="Montserrat"/>
                <a:cs typeface="Montserrat"/>
              </a:rPr>
              <a:t>10-15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​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hatóidő elteltével alaposan távolítsa el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20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b="1" dirty="0">
                <a:solidFill>
                  <a:srgbClr val="58595B"/>
                </a:solidFill>
                <a:latin typeface="Montserrat"/>
                <a:cs typeface="Montserrat"/>
              </a:rPr>
              <a:t>Kulcsfontosságú</a:t>
            </a:r>
            <a:r>
              <a:rPr sz="1200" b="1" spc="-5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 spc="-10" dirty="0">
                <a:solidFill>
                  <a:srgbClr val="58595B"/>
                </a:solidFill>
                <a:latin typeface="Montserrat"/>
                <a:cs typeface="Montserrat"/>
              </a:rPr>
              <a:t>összetevők:</a:t>
            </a:r>
            <a:endParaRPr sz="1200" dirty="0">
              <a:latin typeface="Montserrat"/>
              <a:cs typeface="Montserrat"/>
            </a:endParaRPr>
          </a:p>
          <a:p>
            <a:pPr marL="12700" marR="704850">
              <a:lnSpc>
                <a:spcPct val="100000"/>
              </a:lnSpc>
              <a:spcBef>
                <a:spcPts val="570"/>
              </a:spcBef>
            </a:pP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b</a:t>
            </a:r>
            <a:r>
              <a:rPr sz="1200" dirty="0" err="1">
                <a:solidFill>
                  <a:srgbClr val="58595B"/>
                </a:solidFill>
                <a:latin typeface="Montserrat"/>
                <a:cs typeface="Montserrat"/>
              </a:rPr>
              <a:t>orostyánkősav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3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30" dirty="0" err="1">
                <a:solidFill>
                  <a:srgbClr val="58595B"/>
                </a:solidFill>
                <a:latin typeface="Montserrat"/>
                <a:cs typeface="Montserrat"/>
              </a:rPr>
              <a:t>fitin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sav,</a:t>
            </a:r>
            <a:r>
              <a:rPr lang="hu-HU" sz="1200" spc="-25" dirty="0">
                <a:solidFill>
                  <a:srgbClr val="58595B"/>
                </a:solidFill>
                <a:latin typeface="Montserrat"/>
                <a:cs typeface="Montserrat"/>
              </a:rPr>
              <a:t> alma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sav,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niacinamid</a:t>
            </a:r>
            <a:r>
              <a:rPr sz="1200" spc="-4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Fucogel</a:t>
            </a:r>
            <a:endParaRPr sz="12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4875" y="3280260"/>
            <a:ext cx="3575050" cy="2498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200" spc="-10" dirty="0" err="1">
                <a:solidFill>
                  <a:srgbClr val="58595B"/>
                </a:solidFill>
                <a:latin typeface="Montserrat"/>
                <a:cs typeface="Montserrat"/>
              </a:rPr>
              <a:t>Ox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igén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komplex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szel és 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boro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styánkősav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val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dúsított formula, amely fokozza a</a:t>
            </a:r>
            <a:r>
              <a:rPr sz="1200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mikrokeringés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t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világosítja</a:t>
            </a:r>
            <a:r>
              <a:rPr sz="1200" spc="-3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30" dirty="0">
                <a:solidFill>
                  <a:srgbClr val="58595B"/>
                </a:solidFill>
                <a:latin typeface="Montserrat"/>
                <a:cs typeface="Montserrat"/>
              </a:rPr>
              <a:t>és homogenizálja a</a:t>
            </a:r>
            <a:r>
              <a:rPr sz="1200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bőr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t. A vad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gesztenye</a:t>
            </a:r>
            <a:r>
              <a:rPr sz="1200" spc="2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kivona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t edzi az érfalakat, csökkenti a 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ro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zacea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kialakulásának esélyét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200">
              <a:latin typeface="Montserrat"/>
              <a:cs typeface="Montserrat"/>
            </a:endParaRPr>
          </a:p>
          <a:p>
            <a:pPr marL="240665" indent="-227965" algn="just">
              <a:lnSpc>
                <a:spcPct val="100000"/>
              </a:lnSpc>
              <a:spcBef>
                <a:spcPts val="565"/>
              </a:spcBef>
              <a:buClr>
                <a:srgbClr val="F7A34E"/>
              </a:buClr>
              <a:buChar char="■"/>
              <a:tabLst>
                <a:tab pos="240665" algn="l"/>
              </a:tabLst>
            </a:pPr>
            <a:r>
              <a:rPr lang="hu-HU" sz="1200" spc="-20" dirty="0">
                <a:solidFill>
                  <a:srgbClr val="58595B"/>
                </a:solidFill>
                <a:latin typeface="Montserrat"/>
                <a:cs typeface="Montserrat"/>
              </a:rPr>
              <a:t>Oszlassa el a felületen a </a:t>
            </a:r>
            <a:r>
              <a:rPr sz="1200" spc="-2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20" dirty="0">
                <a:solidFill>
                  <a:srgbClr val="58595B"/>
                </a:solidFill>
                <a:latin typeface="Montserrat"/>
                <a:cs typeface="Montserrat"/>
              </a:rPr>
              <a:t>g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él</a:t>
            </a:r>
            <a:r>
              <a:rPr sz="1200" spc="-2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maszkot egyenletesen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endParaRPr sz="1200">
              <a:latin typeface="Montserrat"/>
              <a:cs typeface="Montserrat"/>
            </a:endParaRPr>
          </a:p>
          <a:p>
            <a:pPr marL="241300" marR="5080" indent="-228600">
              <a:lnSpc>
                <a:spcPct val="100000"/>
              </a:lnSpc>
              <a:spcBef>
                <a:spcPts val="850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200" spc="-20" dirty="0">
                <a:solidFill>
                  <a:srgbClr val="58595B"/>
                </a:solidFill>
                <a:latin typeface="Montserrat"/>
                <a:cs typeface="Montserrat"/>
              </a:rPr>
              <a:t>Majd</a:t>
            </a:r>
            <a:r>
              <a:rPr lang="hu-HU" sz="1200" spc="2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20">
                <a:solidFill>
                  <a:srgbClr val="58595B"/>
                </a:solidFill>
                <a:latin typeface="Montserrat"/>
                <a:cs typeface="Montserrat"/>
              </a:rPr>
              <a:t>10-15</a:t>
            </a:r>
            <a:r>
              <a:rPr lang="hu-HU" sz="1200" spc="-20" dirty="0">
                <a:solidFill>
                  <a:srgbClr val="58595B"/>
                </a:solidFill>
                <a:latin typeface="Montserrat"/>
                <a:cs typeface="Montserrat"/>
              </a:rPr>
              <a:t> hatóidő elteltével alaposan távolítsa el.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​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200" b="1" dirty="0">
                <a:solidFill>
                  <a:srgbClr val="58595B"/>
                </a:solidFill>
                <a:latin typeface="Montserrat"/>
                <a:cs typeface="Montserrat"/>
              </a:rPr>
              <a:t>Kulcsfontosságú</a:t>
            </a:r>
            <a:r>
              <a:rPr sz="1200" b="1" spc="-5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 spc="-10" dirty="0">
                <a:solidFill>
                  <a:srgbClr val="58595B"/>
                </a:solidFill>
                <a:latin typeface="Montserrat"/>
                <a:cs typeface="Montserrat"/>
              </a:rPr>
              <a:t>összetevők:</a:t>
            </a:r>
            <a:endParaRPr sz="1200">
              <a:latin typeface="Montserrat"/>
              <a:cs typeface="Montserrat"/>
            </a:endParaRPr>
          </a:p>
          <a:p>
            <a:pPr marL="12700" marR="490220">
              <a:lnSpc>
                <a:spcPct val="100000"/>
              </a:lnSpc>
            </a:pP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b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orostyánkősav,</a:t>
            </a:r>
            <a:r>
              <a:rPr sz="1200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Oxiges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kin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Fucogel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20" dirty="0">
                <a:solidFill>
                  <a:srgbClr val="58595B"/>
                </a:solidFill>
                <a:latin typeface="Montserrat"/>
                <a:cs typeface="Montserrat"/>
              </a:rPr>
              <a:t>v</a:t>
            </a:r>
            <a:r>
              <a:rPr sz="1200" spc="-20">
                <a:solidFill>
                  <a:srgbClr val="58595B"/>
                </a:solidFill>
                <a:latin typeface="Montserrat"/>
                <a:cs typeface="Montserrat"/>
              </a:rPr>
              <a:t>adgesztenye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​</a:t>
            </a:r>
            <a:r>
              <a:rPr sz="1200" spc="-6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kivonat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7702" y="2786058"/>
            <a:ext cx="3574415" cy="312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Regenerál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ja</a:t>
            </a:r>
            <a:r>
              <a:rPr lang="hu-HU" sz="1200" spc="1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a</a:t>
            </a:r>
            <a:r>
              <a:rPr lang="hu-HU" sz="1200" spc="1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bőr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t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lang="hu-HU" sz="1200" spc="1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javít</a:t>
            </a:r>
            <a:r>
              <a:rPr lang="hu-HU" sz="1200" spc="13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immunitás</a:t>
            </a:r>
            <a:r>
              <a:rPr lang="hu-HU" sz="1200" spc="-10" dirty="0" err="1">
                <a:solidFill>
                  <a:srgbClr val="58595B"/>
                </a:solidFill>
                <a:latin typeface="Montserrat"/>
                <a:cs typeface="Montserrat"/>
              </a:rPr>
              <a:t>án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,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nyugtat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47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táplál</a:t>
            </a:r>
            <a:r>
              <a:rPr sz="1200" spc="-3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lang="hu-HU" sz="1200" spc="-30" dirty="0">
                <a:solidFill>
                  <a:srgbClr val="58595B"/>
                </a:solidFill>
                <a:latin typeface="Montserrat"/>
                <a:cs typeface="Montserrat"/>
              </a:rPr>
              <a:t> a mélyebb </a:t>
            </a:r>
            <a:r>
              <a:rPr sz="1200" spc="-3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rétegeket is h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idratál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ja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2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20" dirty="0">
                <a:solidFill>
                  <a:srgbClr val="58595B"/>
                </a:solidFill>
                <a:latin typeface="Montserrat"/>
                <a:cs typeface="Montserrat"/>
              </a:rPr>
              <a:t>hatására a bőr kisimul</a:t>
            </a:r>
            <a:r>
              <a:rPr sz="1200" spc="-25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r>
              <a:rPr sz="1200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30">
                <a:solidFill>
                  <a:srgbClr val="58595B"/>
                </a:solidFill>
                <a:latin typeface="Montserrat"/>
                <a:cs typeface="Montserrat"/>
              </a:rPr>
              <a:t>Megakadályozza</a:t>
            </a:r>
            <a:r>
              <a:rPr lang="hu-HU" sz="1200" spc="-3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a hiperpigmentáció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 kialakulását.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E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dzi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a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véredény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ek</a:t>
            </a:r>
            <a:r>
              <a:rPr sz="1200" spc="31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fala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it</a:t>
            </a:r>
            <a:r>
              <a:rPr sz="1200" spc="30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és</a:t>
            </a:r>
            <a:r>
              <a:rPr sz="1200" spc="31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mérsékli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a </a:t>
            </a:r>
            <a:r>
              <a:rPr lang="hu-HU" sz="1200" dirty="0" err="1">
                <a:solidFill>
                  <a:srgbClr val="58595B"/>
                </a:solidFill>
                <a:latin typeface="Montserrat"/>
                <a:cs typeface="Montserrat"/>
              </a:rPr>
              <a:t>rozacea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tüneteit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r>
              <a:rPr sz="1200" spc="20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Véd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a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digitális</a:t>
            </a:r>
            <a:r>
              <a:rPr sz="1200" spc="204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szennyezés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, 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 az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UV</a:t>
            </a:r>
            <a:r>
              <a:rPr sz="1200" spc="-3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sugarak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 hatásai ellen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lang="hu-HU" sz="1200" spc="-3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és</a:t>
            </a:r>
            <a:r>
              <a:rPr sz="1200" spc="-3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oxigenizálja</a:t>
            </a:r>
            <a:r>
              <a:rPr sz="1200" spc="-3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a</a:t>
            </a:r>
            <a:r>
              <a:rPr sz="1200" spc="-2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bőr.</a:t>
            </a:r>
            <a:endParaRPr sz="1200">
              <a:latin typeface="Montserrat"/>
              <a:cs typeface="Montserrat"/>
            </a:endParaRPr>
          </a:p>
          <a:p>
            <a:pPr marL="241300" marR="5080" indent="-228600">
              <a:lnSpc>
                <a:spcPct val="100000"/>
              </a:lnSpc>
              <a:spcBef>
                <a:spcPts val="565"/>
              </a:spcBef>
              <a:buClr>
                <a:srgbClr val="F7A34E"/>
              </a:buClr>
              <a:buChar char="■"/>
              <a:tabLst>
                <a:tab pos="241300" algn="l"/>
              </a:tabLst>
            </a:pP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Oszlasson el megfelelő mennyiségű k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rém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et, majd finom mozdulatok segítségével masszírozza be teljes felszívódásig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b="1" dirty="0">
                <a:solidFill>
                  <a:srgbClr val="58595B"/>
                </a:solidFill>
                <a:latin typeface="Montserrat"/>
                <a:cs typeface="Montserrat"/>
              </a:rPr>
              <a:t>Kulcsfontosságú</a:t>
            </a:r>
            <a:r>
              <a:rPr sz="1200" b="1" spc="-5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 spc="-10" dirty="0">
                <a:solidFill>
                  <a:srgbClr val="58595B"/>
                </a:solidFill>
                <a:latin typeface="Montserrat"/>
                <a:cs typeface="Montserrat"/>
              </a:rPr>
              <a:t>összetevők:</a:t>
            </a:r>
            <a:endParaRPr sz="1200">
              <a:latin typeface="Montserrat"/>
              <a:cs typeface="Montserrat"/>
            </a:endParaRPr>
          </a:p>
          <a:p>
            <a:pPr marL="12700" marR="473709">
              <a:lnSpc>
                <a:spcPct val="100000"/>
              </a:lnSpc>
            </a:pP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b</a:t>
            </a: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orostyánkősav,</a:t>
            </a:r>
            <a:r>
              <a:rPr sz="1200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Oxiges</a:t>
            </a:r>
            <a:r>
              <a:rPr lang="hu-HU" sz="1200" spc="-10" dirty="0">
                <a:solidFill>
                  <a:srgbClr val="58595B"/>
                </a:solidFill>
                <a:latin typeface="Montserrat"/>
                <a:cs typeface="Montserrat"/>
              </a:rPr>
              <a:t>kin</a:t>
            </a:r>
            <a:r>
              <a:rPr sz="1200" spc="-10">
                <a:solidFill>
                  <a:srgbClr val="58595B"/>
                </a:solidFill>
                <a:latin typeface="Montserrat"/>
                <a:cs typeface="Montserrat"/>
              </a:rPr>
              <a:t>,</a:t>
            </a:r>
            <a:r>
              <a:rPr sz="1200" spc="-4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25">
                <a:solidFill>
                  <a:srgbClr val="58595B"/>
                </a:solidFill>
                <a:latin typeface="Montserrat"/>
                <a:cs typeface="Montserrat"/>
              </a:rPr>
              <a:t>E</a:t>
            </a:r>
            <a:r>
              <a:rPr lang="hu-HU" sz="1200" spc="-25" dirty="0" err="1">
                <a:solidFill>
                  <a:srgbClr val="58595B"/>
                </a:solidFill>
                <a:latin typeface="Montserrat"/>
                <a:cs typeface="Montserrat"/>
              </a:rPr>
              <a:t>-vitamin</a:t>
            </a:r>
            <a:r>
              <a:rPr sz="1200" spc="-25">
                <a:solidFill>
                  <a:srgbClr val="58595B"/>
                </a:solidFill>
                <a:latin typeface="Montserrat"/>
                <a:cs typeface="Montserrat"/>
              </a:rPr>
              <a:t>,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Helianthus</a:t>
            </a:r>
            <a:r>
              <a:rPr sz="1200" spc="-3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Annuus</a:t>
            </a:r>
            <a:r>
              <a:rPr sz="1200" spc="-2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(Napraforgó)</a:t>
            </a:r>
            <a:r>
              <a:rPr sz="1200" spc="-3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dirty="0">
                <a:solidFill>
                  <a:srgbClr val="58595B"/>
                </a:solidFill>
                <a:latin typeface="Montserrat"/>
                <a:cs typeface="Montserrat"/>
              </a:rPr>
              <a:t>Mag</a:t>
            </a:r>
            <a:r>
              <a:rPr sz="1200" spc="-2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spc="-20" dirty="0">
                <a:solidFill>
                  <a:srgbClr val="58595B"/>
                </a:solidFill>
                <a:latin typeface="Montserrat"/>
                <a:cs typeface="Montserrat"/>
              </a:rPr>
              <a:t>Olaj, </a:t>
            </a:r>
            <a:r>
              <a:rPr sz="1200" spc="-10" dirty="0">
                <a:solidFill>
                  <a:srgbClr val="58595B"/>
                </a:solidFill>
                <a:latin typeface="Montserrat"/>
                <a:cs typeface="Montserrat"/>
              </a:rPr>
              <a:t>szkvalán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01360" y="5967421"/>
            <a:ext cx="7394575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sz="1300" spc="75" dirty="0">
                <a:solidFill>
                  <a:srgbClr val="58595B"/>
                </a:solidFill>
                <a:latin typeface="Montserrat"/>
                <a:cs typeface="Montserrat"/>
              </a:rPr>
              <a:t>A hatás fokozása érdekében alkalmazza a kezelést kúraszerűen: </a:t>
            </a:r>
            <a:br>
              <a:rPr lang="hu-HU" sz="1300" spc="75" dirty="0">
                <a:solidFill>
                  <a:srgbClr val="58595B"/>
                </a:solidFill>
                <a:latin typeface="Montserrat"/>
                <a:cs typeface="Montserrat"/>
              </a:rPr>
            </a:br>
            <a:r>
              <a:rPr lang="hu-HU" sz="1300" spc="75" dirty="0">
                <a:solidFill>
                  <a:srgbClr val="58595B"/>
                </a:solidFill>
                <a:latin typeface="Montserrat"/>
                <a:cs typeface="Montserrat"/>
              </a:rPr>
              <a:t>5-10 alkalommal, hetente egy alkalom. A kúra hatására a bőr állapotában jelentős javulás áll be.</a:t>
            </a:r>
            <a:r>
              <a:rPr lang="hu-HU" sz="1300" spc="-10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dirty="0">
                <a:solidFill>
                  <a:srgbClr val="58595B"/>
                </a:solidFill>
                <a:latin typeface="Montserrat"/>
                <a:cs typeface="Montserrat"/>
              </a:rPr>
              <a:t>A</a:t>
            </a:r>
            <a:r>
              <a:rPr lang="hu-HU" sz="1300" spc="-15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300" spc="-10" dirty="0" err="1">
                <a:solidFill>
                  <a:srgbClr val="58595B"/>
                </a:solidFill>
                <a:latin typeface="Montserrat"/>
                <a:cs typeface="Montserrat"/>
              </a:rPr>
              <a:t>karboxiterápia</a:t>
            </a:r>
            <a:r>
              <a:rPr lang="hu-HU" sz="1300" spc="-10" dirty="0">
                <a:solidFill>
                  <a:srgbClr val="58595B"/>
                </a:solidFill>
                <a:latin typeface="Montserrat"/>
                <a:cs typeface="Montserrat"/>
              </a:rPr>
              <a:t> komponensei fokozzák a hatóanyagok beépülését.</a:t>
            </a:r>
            <a:endParaRPr sz="13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360" y="1350521"/>
            <a:ext cx="241871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200" b="1" spc="-10" dirty="0">
                <a:solidFill>
                  <a:srgbClr val="58595B"/>
                </a:solidFill>
                <a:latin typeface="Montserrat"/>
                <a:cs typeface="Montserrat"/>
              </a:rPr>
              <a:t>4. LÉPÉS </a:t>
            </a:r>
            <a:r>
              <a:rPr sz="1200" b="1" spc="-10">
                <a:solidFill>
                  <a:srgbClr val="F49023"/>
                </a:solidFill>
                <a:latin typeface="Montserrat"/>
                <a:cs typeface="Montserrat"/>
              </a:rPr>
              <a:t>KARBOXITERÁPIA</a:t>
            </a:r>
            <a:r>
              <a:rPr sz="1200" b="1" spc="-10" dirty="0">
                <a:solidFill>
                  <a:srgbClr val="F49023"/>
                </a:solidFill>
                <a:latin typeface="Montserrat"/>
                <a:cs typeface="Montserrat"/>
              </a:rPr>
              <a:t>: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200" b="1" spc="-55" dirty="0" err="1">
                <a:solidFill>
                  <a:srgbClr val="58595B"/>
                </a:solidFill>
                <a:latin typeface="Montserrat"/>
                <a:cs typeface="Montserrat"/>
              </a:rPr>
              <a:t>Amber</a:t>
            </a:r>
            <a:r>
              <a:rPr sz="1200" b="1" spc="-5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>
                <a:solidFill>
                  <a:srgbClr val="58595B"/>
                </a:solidFill>
                <a:latin typeface="Montserrat"/>
                <a:cs typeface="Montserrat"/>
              </a:rPr>
              <a:t>Carboxy</a:t>
            </a:r>
            <a:r>
              <a:rPr sz="1200" b="1" spc="-5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>
                <a:solidFill>
                  <a:srgbClr val="58595B"/>
                </a:solidFill>
                <a:latin typeface="Montserrat"/>
                <a:cs typeface="Montserrat"/>
              </a:rPr>
              <a:t>T</a:t>
            </a:r>
            <a:r>
              <a:rPr lang="hu-HU" sz="1200" b="1" dirty="0" err="1">
                <a:solidFill>
                  <a:srgbClr val="58595B"/>
                </a:solidFill>
                <a:latin typeface="Montserrat"/>
                <a:cs typeface="Montserrat"/>
              </a:rPr>
              <a:t>herapy</a:t>
            </a:r>
            <a:r>
              <a:rPr sz="1200" b="1" spc="-5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 spc="-20">
                <a:solidFill>
                  <a:srgbClr val="58595B"/>
                </a:solidFill>
                <a:latin typeface="Montserrat"/>
                <a:cs typeface="Montserrat"/>
              </a:rPr>
              <a:t>Mask</a:t>
            </a:r>
            <a:r>
              <a:rPr lang="hu-HU" sz="1200" b="1" spc="-20" dirty="0">
                <a:solidFill>
                  <a:srgbClr val="58595B"/>
                </a:solidFill>
                <a:latin typeface="Montserrat"/>
                <a:cs typeface="Montserrat"/>
              </a:rPr>
              <a:t> (maszk)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24875" y="1350521"/>
            <a:ext cx="20288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200" b="1" spc="-10" dirty="0">
                <a:solidFill>
                  <a:srgbClr val="58595B"/>
                </a:solidFill>
                <a:latin typeface="Montserrat"/>
                <a:cs typeface="Montserrat"/>
              </a:rPr>
              <a:t>5. LÉPÉS </a:t>
            </a:r>
            <a:r>
              <a:rPr lang="hu-HU" sz="1200" b="1" spc="-10" dirty="0">
                <a:solidFill>
                  <a:srgbClr val="F49023"/>
                </a:solidFill>
                <a:latin typeface="Montserrat"/>
                <a:cs typeface="Montserrat"/>
              </a:rPr>
              <a:t>ÉLÉNKÍTÉS</a:t>
            </a:r>
            <a:r>
              <a:rPr sz="1200" b="1" spc="-10">
                <a:solidFill>
                  <a:srgbClr val="F49023"/>
                </a:solidFill>
                <a:latin typeface="Montserrat"/>
                <a:cs typeface="Montserrat"/>
              </a:rPr>
              <a:t>: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200" b="1" dirty="0" err="1">
                <a:solidFill>
                  <a:srgbClr val="58595B"/>
                </a:solidFill>
                <a:latin typeface="Montserrat"/>
                <a:cs typeface="Montserrat"/>
              </a:rPr>
              <a:t>Amber</a:t>
            </a:r>
            <a:r>
              <a:rPr lang="hu-HU" sz="12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>
                <a:solidFill>
                  <a:srgbClr val="58595B"/>
                </a:solidFill>
                <a:latin typeface="Montserrat"/>
                <a:cs typeface="Montserrat"/>
              </a:rPr>
              <a:t>T</a:t>
            </a:r>
            <a:r>
              <a:rPr lang="hu-HU" sz="1200" b="1" dirty="0" err="1">
                <a:solidFill>
                  <a:srgbClr val="58595B"/>
                </a:solidFill>
                <a:latin typeface="Montserrat"/>
                <a:cs typeface="Montserrat"/>
              </a:rPr>
              <a:t>herapy</a:t>
            </a:r>
            <a:r>
              <a:rPr sz="1200" b="1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>
                <a:solidFill>
                  <a:srgbClr val="58595B"/>
                </a:solidFill>
                <a:latin typeface="Montserrat"/>
                <a:cs typeface="Montserrat"/>
              </a:rPr>
              <a:t>G</a:t>
            </a:r>
            <a:r>
              <a:rPr lang="hu-HU" sz="1200" b="1" dirty="0">
                <a:solidFill>
                  <a:srgbClr val="58595B"/>
                </a:solidFill>
                <a:latin typeface="Montserrat"/>
                <a:cs typeface="Montserrat"/>
              </a:rPr>
              <a:t>e</a:t>
            </a:r>
            <a:r>
              <a:rPr sz="1200" b="1">
                <a:solidFill>
                  <a:srgbClr val="58595B"/>
                </a:solidFill>
                <a:latin typeface="Montserrat"/>
                <a:cs typeface="Montserrat"/>
              </a:rPr>
              <a:t>l</a:t>
            </a:r>
            <a:r>
              <a:rPr sz="1200" b="1" spc="-3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sz="1200" b="1" spc="-20">
                <a:solidFill>
                  <a:srgbClr val="58595B"/>
                </a:solidFill>
                <a:latin typeface="Montserrat"/>
                <a:cs typeface="Montserrat"/>
              </a:rPr>
              <a:t>Mask</a:t>
            </a:r>
            <a:r>
              <a:rPr lang="hu-HU" sz="1200" b="1" spc="-20" dirty="0">
                <a:solidFill>
                  <a:srgbClr val="58595B"/>
                </a:solidFill>
                <a:latin typeface="Montserrat"/>
                <a:cs typeface="Montserrat"/>
              </a:rPr>
              <a:t> (gél maszk)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3392" y="1350521"/>
            <a:ext cx="15259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8595B"/>
                </a:solidFill>
                <a:latin typeface="Montserrat"/>
                <a:cs typeface="Montserrat"/>
              </a:rPr>
              <a:t>6</a:t>
            </a:r>
            <a:r>
              <a:rPr lang="hu-HU" sz="1200" dirty="0">
                <a:solidFill>
                  <a:srgbClr val="58595B"/>
                </a:solidFill>
                <a:latin typeface="Montserrat"/>
                <a:cs typeface="Montserrat"/>
              </a:rPr>
              <a:t>.</a:t>
            </a:r>
            <a:r>
              <a:rPr sz="1200" spc="2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spc="20" dirty="0">
                <a:solidFill>
                  <a:srgbClr val="58595B"/>
                </a:solidFill>
                <a:latin typeface="Montserrat"/>
                <a:cs typeface="Montserrat"/>
              </a:rPr>
              <a:t>LÉPÉS</a:t>
            </a:r>
            <a:r>
              <a:rPr sz="1200" b="1" spc="-10">
                <a:solidFill>
                  <a:srgbClr val="F49023"/>
                </a:solidFill>
                <a:latin typeface="Montserrat"/>
                <a:cs typeface="Montserrat"/>
              </a:rPr>
              <a:t>TÁPLÁLÁS</a:t>
            </a:r>
            <a:r>
              <a:rPr sz="1200" b="1" spc="-10" dirty="0">
                <a:solidFill>
                  <a:srgbClr val="F49023"/>
                </a:solidFill>
                <a:latin typeface="Montserrat"/>
                <a:cs typeface="Montserrat"/>
              </a:rPr>
              <a:t>: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lang="hu-HU" sz="1200" b="1" dirty="0" err="1">
                <a:solidFill>
                  <a:srgbClr val="58595B"/>
                </a:solidFill>
                <a:latin typeface="Montserrat"/>
                <a:cs typeface="Montserrat"/>
              </a:rPr>
              <a:t>Amber</a:t>
            </a:r>
            <a:r>
              <a:rPr lang="hu-HU" sz="1200" b="1" dirty="0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b="1" dirty="0" err="1">
                <a:solidFill>
                  <a:srgbClr val="58595B"/>
                </a:solidFill>
                <a:latin typeface="Montserrat"/>
                <a:cs typeface="Montserrat"/>
              </a:rPr>
              <a:t>Cream</a:t>
            </a:r>
            <a:r>
              <a:rPr sz="1200" b="1" spc="-45">
                <a:solidFill>
                  <a:srgbClr val="58595B"/>
                </a:solidFill>
                <a:latin typeface="Montserrat"/>
                <a:cs typeface="Montserrat"/>
              </a:rPr>
              <a:t> </a:t>
            </a:r>
            <a:r>
              <a:rPr lang="hu-HU" sz="1200" b="1" spc="-45" dirty="0">
                <a:solidFill>
                  <a:srgbClr val="58595B"/>
                </a:solidFill>
                <a:latin typeface="Montserrat"/>
                <a:cs typeface="Montserrat"/>
              </a:rPr>
              <a:t>(</a:t>
            </a:r>
            <a:r>
              <a:rPr lang="hu-HU" sz="1200" b="1" spc="-10" dirty="0" err="1">
                <a:solidFill>
                  <a:srgbClr val="58595B"/>
                </a:solidFill>
                <a:latin typeface="Montserrat"/>
                <a:cs typeface="Montserrat"/>
              </a:rPr>
              <a:t>kré</a:t>
            </a:r>
            <a:r>
              <a:rPr sz="1200" b="1" spc="-10">
                <a:solidFill>
                  <a:srgbClr val="58595B"/>
                </a:solidFill>
                <a:latin typeface="Montserrat"/>
                <a:cs typeface="Montserrat"/>
              </a:rPr>
              <a:t>m</a:t>
            </a:r>
            <a:r>
              <a:rPr lang="hu-HU" sz="1200" b="1" spc="-10" dirty="0">
                <a:solidFill>
                  <a:srgbClr val="58595B"/>
                </a:solidFill>
                <a:latin typeface="Montserrat"/>
                <a:cs typeface="Montserrat"/>
              </a:rPr>
              <a:t>)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4180535" y="1368107"/>
            <a:ext cx="7647305" cy="5130165"/>
            <a:chOff x="4180535" y="1368107"/>
            <a:chExt cx="7647305" cy="5130165"/>
          </a:xfrm>
        </p:grpSpPr>
        <p:sp>
          <p:nvSpPr>
            <p:cNvPr id="17" name="object 17"/>
            <p:cNvSpPr/>
            <p:nvPr/>
          </p:nvSpPr>
          <p:spPr>
            <a:xfrm>
              <a:off x="4180535" y="1368107"/>
              <a:ext cx="3863340" cy="5130165"/>
            </a:xfrm>
            <a:custGeom>
              <a:avLst/>
              <a:gdLst/>
              <a:ahLst/>
              <a:cxnLst/>
              <a:rect l="l" t="t" r="r" b="b"/>
              <a:pathLst>
                <a:path w="3863340" h="5130165">
                  <a:moveTo>
                    <a:pt x="14401" y="0"/>
                  </a:moveTo>
                  <a:lnTo>
                    <a:pt x="0" y="0"/>
                  </a:lnTo>
                  <a:lnTo>
                    <a:pt x="0" y="5129695"/>
                  </a:lnTo>
                  <a:lnTo>
                    <a:pt x="14401" y="5129695"/>
                  </a:lnTo>
                  <a:lnTo>
                    <a:pt x="14401" y="0"/>
                  </a:lnTo>
                  <a:close/>
                </a:path>
                <a:path w="3863340" h="5130165">
                  <a:moveTo>
                    <a:pt x="3862908" y="0"/>
                  </a:moveTo>
                  <a:lnTo>
                    <a:pt x="3848506" y="0"/>
                  </a:lnTo>
                  <a:lnTo>
                    <a:pt x="3848506" y="4564697"/>
                  </a:lnTo>
                  <a:lnTo>
                    <a:pt x="3862908" y="4564697"/>
                  </a:lnTo>
                  <a:lnTo>
                    <a:pt x="3862908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93999" y="5927402"/>
              <a:ext cx="7633334" cy="0"/>
            </a:xfrm>
            <a:custGeom>
              <a:avLst/>
              <a:gdLst/>
              <a:ahLst/>
              <a:cxnLst/>
              <a:rect l="l" t="t" r="r" b="b"/>
              <a:pathLst>
                <a:path w="7633334">
                  <a:moveTo>
                    <a:pt x="0" y="0"/>
                  </a:moveTo>
                  <a:lnTo>
                    <a:pt x="7633258" y="0"/>
                  </a:lnTo>
                </a:path>
              </a:pathLst>
            </a:custGeom>
            <a:ln w="12700">
              <a:solidFill>
                <a:srgbClr val="B9BB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122" name="Picture 2" descr="C:\Users\admin\Desktop\Amber-Carboxy-Therapy-Mask-200g_1_CPACTM_B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9654" y="1772070"/>
            <a:ext cx="1754630" cy="1414317"/>
          </a:xfrm>
          <a:prstGeom prst="rect">
            <a:avLst/>
          </a:prstGeom>
          <a:noFill/>
        </p:spPr>
      </p:pic>
      <p:pic>
        <p:nvPicPr>
          <p:cNvPr id="5124" name="Picture 4" descr="C:\Users\admin\Desktop\CARELIKA Amber Therapy Gel Mask 15in1 (with Succinic Acid  2%)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1686" y="1785926"/>
            <a:ext cx="464637" cy="1428760"/>
          </a:xfrm>
          <a:prstGeom prst="rect">
            <a:avLst/>
          </a:prstGeom>
          <a:noFill/>
        </p:spPr>
      </p:pic>
      <p:pic>
        <p:nvPicPr>
          <p:cNvPr id="5125" name="Picture 5" descr="C:\Users\admin\Desktop\CARELIKA Amber Cream 15in1 Succinic Acid (with Succinic Acid 2) 100 ML FRONT2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66542" y="1234949"/>
            <a:ext cx="601490" cy="1522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F49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62076" y="3511527"/>
            <a:ext cx="3272154" cy="11387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449580" indent="-1905" algn="ctr">
              <a:lnSpc>
                <a:spcPct val="100000"/>
              </a:lnSpc>
              <a:spcBef>
                <a:spcPts val="100"/>
              </a:spcBef>
            </a:pPr>
            <a:endParaRPr lang="hu-HU" spc="-10" dirty="0">
              <a:solidFill>
                <a:srgbClr val="FFFFFF"/>
              </a:solidFill>
              <a:latin typeface="Montserrat"/>
              <a:cs typeface="Montserrat"/>
            </a:endParaRPr>
          </a:p>
          <a:p>
            <a:pPr marL="457200" marR="449580" indent="-1905" algn="ctr">
              <a:lnSpc>
                <a:spcPct val="100000"/>
              </a:lnSpc>
              <a:spcBef>
                <a:spcPts val="100"/>
              </a:spcBef>
            </a:pPr>
            <a:r>
              <a:rPr lang="hu-HU" spc="-10" dirty="0">
                <a:solidFill>
                  <a:srgbClr val="FFFFFF"/>
                </a:solidFill>
                <a:latin typeface="Montserrat"/>
                <a:cs typeface="Montserrat"/>
              </a:rPr>
              <a:t>www.carelika.hu</a:t>
            </a:r>
            <a:endParaRPr sz="1800" dirty="0">
              <a:latin typeface="Montserrat"/>
              <a:cs typeface="Montserrat"/>
            </a:endParaRPr>
          </a:p>
          <a:p>
            <a:pPr marL="12700" marR="5080" algn="ctr">
              <a:lnSpc>
                <a:spcPct val="100000"/>
              </a:lnSpc>
              <a:spcBef>
                <a:spcPts val="2160"/>
              </a:spcBef>
            </a:pPr>
            <a:r>
              <a:rPr lang="hu-HU" sz="1800" spc="-20" dirty="0">
                <a:solidFill>
                  <a:srgbClr val="FFFFFF"/>
                </a:solidFill>
                <a:latin typeface="Montserrat"/>
                <a:cs typeface="Montserrat"/>
              </a:rPr>
              <a:t>info@carelika.hu</a:t>
            </a:r>
            <a:endParaRPr sz="18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06061" y="2521585"/>
            <a:ext cx="3200400" cy="19685"/>
          </a:xfrm>
          <a:custGeom>
            <a:avLst/>
            <a:gdLst/>
            <a:ahLst/>
            <a:cxnLst/>
            <a:rect l="l" t="t" r="r" b="b"/>
            <a:pathLst>
              <a:path w="3200400" h="19685">
                <a:moveTo>
                  <a:pt x="3200019" y="0"/>
                </a:moveTo>
                <a:lnTo>
                  <a:pt x="0" y="0"/>
                </a:lnTo>
                <a:lnTo>
                  <a:pt x="0" y="19265"/>
                </a:lnTo>
                <a:lnTo>
                  <a:pt x="3200019" y="19265"/>
                </a:lnTo>
                <a:lnTo>
                  <a:pt x="32000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87773" y="1918079"/>
            <a:ext cx="485140" cy="521334"/>
          </a:xfrm>
          <a:custGeom>
            <a:avLst/>
            <a:gdLst/>
            <a:ahLst/>
            <a:cxnLst/>
            <a:rect l="l" t="t" r="r" b="b"/>
            <a:pathLst>
              <a:path w="485139" h="521335">
                <a:moveTo>
                  <a:pt x="267563" y="0"/>
                </a:moveTo>
                <a:lnTo>
                  <a:pt x="212521" y="4648"/>
                </a:lnTo>
                <a:lnTo>
                  <a:pt x="162293" y="18592"/>
                </a:lnTo>
                <a:lnTo>
                  <a:pt x="116903" y="41833"/>
                </a:lnTo>
                <a:lnTo>
                  <a:pt x="76314" y="74345"/>
                </a:lnTo>
                <a:lnTo>
                  <a:pt x="42925" y="113703"/>
                </a:lnTo>
                <a:lnTo>
                  <a:pt x="19075" y="157365"/>
                </a:lnTo>
                <a:lnTo>
                  <a:pt x="4762" y="205333"/>
                </a:lnTo>
                <a:lnTo>
                  <a:pt x="0" y="257632"/>
                </a:lnTo>
                <a:lnTo>
                  <a:pt x="3936" y="307492"/>
                </a:lnTo>
                <a:lnTo>
                  <a:pt x="15760" y="353568"/>
                </a:lnTo>
                <a:lnTo>
                  <a:pt x="35445" y="395833"/>
                </a:lnTo>
                <a:lnTo>
                  <a:pt x="63017" y="434314"/>
                </a:lnTo>
                <a:lnTo>
                  <a:pt x="95262" y="465505"/>
                </a:lnTo>
                <a:lnTo>
                  <a:pt x="131914" y="489775"/>
                </a:lnTo>
                <a:lnTo>
                  <a:pt x="172961" y="507111"/>
                </a:lnTo>
                <a:lnTo>
                  <a:pt x="218389" y="517512"/>
                </a:lnTo>
                <a:lnTo>
                  <a:pt x="268211" y="520979"/>
                </a:lnTo>
                <a:lnTo>
                  <a:pt x="301612" y="519366"/>
                </a:lnTo>
                <a:lnTo>
                  <a:pt x="363524" y="506450"/>
                </a:lnTo>
                <a:lnTo>
                  <a:pt x="418630" y="480936"/>
                </a:lnTo>
                <a:lnTo>
                  <a:pt x="464858" y="444436"/>
                </a:lnTo>
                <a:lnTo>
                  <a:pt x="484530" y="422148"/>
                </a:lnTo>
                <a:lnTo>
                  <a:pt x="445465" y="392493"/>
                </a:lnTo>
                <a:lnTo>
                  <a:pt x="408292" y="428205"/>
                </a:lnTo>
                <a:lnTo>
                  <a:pt x="366852" y="453707"/>
                </a:lnTo>
                <a:lnTo>
                  <a:pt x="321182" y="468998"/>
                </a:lnTo>
                <a:lnTo>
                  <a:pt x="271259" y="474091"/>
                </a:lnTo>
                <a:lnTo>
                  <a:pt x="225945" y="470306"/>
                </a:lnTo>
                <a:lnTo>
                  <a:pt x="184708" y="458927"/>
                </a:lnTo>
                <a:lnTo>
                  <a:pt x="147510" y="439966"/>
                </a:lnTo>
                <a:lnTo>
                  <a:pt x="114388" y="413410"/>
                </a:lnTo>
                <a:lnTo>
                  <a:pt x="87198" y="381190"/>
                </a:lnTo>
                <a:lnTo>
                  <a:pt x="67779" y="345211"/>
                </a:lnTo>
                <a:lnTo>
                  <a:pt x="56133" y="305473"/>
                </a:lnTo>
                <a:lnTo>
                  <a:pt x="52247" y="261988"/>
                </a:lnTo>
                <a:lnTo>
                  <a:pt x="53987" y="232740"/>
                </a:lnTo>
                <a:lnTo>
                  <a:pt x="67881" y="178714"/>
                </a:lnTo>
                <a:lnTo>
                  <a:pt x="95364" y="131152"/>
                </a:lnTo>
                <a:lnTo>
                  <a:pt x="134518" y="92862"/>
                </a:lnTo>
                <a:lnTo>
                  <a:pt x="184188" y="64935"/>
                </a:lnTo>
                <a:lnTo>
                  <a:pt x="239115" y="50685"/>
                </a:lnTo>
                <a:lnTo>
                  <a:pt x="268211" y="48920"/>
                </a:lnTo>
                <a:lnTo>
                  <a:pt x="294779" y="50279"/>
                </a:lnTo>
                <a:lnTo>
                  <a:pt x="344550" y="61150"/>
                </a:lnTo>
                <a:lnTo>
                  <a:pt x="389623" y="82816"/>
                </a:lnTo>
                <a:lnTo>
                  <a:pt x="428472" y="114769"/>
                </a:lnTo>
                <a:lnTo>
                  <a:pt x="445465" y="134581"/>
                </a:lnTo>
                <a:lnTo>
                  <a:pt x="484530" y="104559"/>
                </a:lnTo>
                <a:lnTo>
                  <a:pt x="443763" y="60515"/>
                </a:lnTo>
                <a:lnTo>
                  <a:pt x="392887" y="27508"/>
                </a:lnTo>
                <a:lnTo>
                  <a:pt x="333590" y="6883"/>
                </a:lnTo>
                <a:lnTo>
                  <a:pt x="301421" y="1727"/>
                </a:lnTo>
                <a:lnTo>
                  <a:pt x="267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7269" y="1944001"/>
            <a:ext cx="478790" cy="495300"/>
          </a:xfrm>
          <a:custGeom>
            <a:avLst/>
            <a:gdLst/>
            <a:ahLst/>
            <a:cxnLst/>
            <a:rect l="l" t="t" r="r" b="b"/>
            <a:pathLst>
              <a:path w="478789" h="495300">
                <a:moveTo>
                  <a:pt x="478332" y="494906"/>
                </a:moveTo>
                <a:lnTo>
                  <a:pt x="402132" y="332041"/>
                </a:lnTo>
                <a:lnTo>
                  <a:pt x="379793" y="284289"/>
                </a:lnTo>
                <a:lnTo>
                  <a:pt x="325170" y="167563"/>
                </a:lnTo>
                <a:lnTo>
                  <a:pt x="325170" y="284289"/>
                </a:lnTo>
                <a:lnTo>
                  <a:pt x="155409" y="284289"/>
                </a:lnTo>
                <a:lnTo>
                  <a:pt x="240499" y="105156"/>
                </a:lnTo>
                <a:lnTo>
                  <a:pt x="325170" y="284289"/>
                </a:lnTo>
                <a:lnTo>
                  <a:pt x="325170" y="167563"/>
                </a:lnTo>
                <a:lnTo>
                  <a:pt x="295973" y="105156"/>
                </a:lnTo>
                <a:lnTo>
                  <a:pt x="246773" y="0"/>
                </a:lnTo>
                <a:lnTo>
                  <a:pt x="234594" y="0"/>
                </a:lnTo>
                <a:lnTo>
                  <a:pt x="0" y="494906"/>
                </a:lnTo>
                <a:lnTo>
                  <a:pt x="55346" y="494906"/>
                </a:lnTo>
                <a:lnTo>
                  <a:pt x="132702" y="332041"/>
                </a:lnTo>
                <a:lnTo>
                  <a:pt x="346621" y="332041"/>
                </a:lnTo>
                <a:lnTo>
                  <a:pt x="424738" y="494906"/>
                </a:lnTo>
                <a:lnTo>
                  <a:pt x="478332" y="4949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585048" y="1943990"/>
            <a:ext cx="316865" cy="495300"/>
            <a:chOff x="5585048" y="1943990"/>
            <a:chExt cx="316865" cy="495300"/>
          </a:xfrm>
        </p:grpSpPr>
        <p:sp>
          <p:nvSpPr>
            <p:cNvPr id="8" name="object 8"/>
            <p:cNvSpPr/>
            <p:nvPr/>
          </p:nvSpPr>
          <p:spPr>
            <a:xfrm>
              <a:off x="5585041" y="1944001"/>
              <a:ext cx="316865" cy="495300"/>
            </a:xfrm>
            <a:custGeom>
              <a:avLst/>
              <a:gdLst/>
              <a:ahLst/>
              <a:cxnLst/>
              <a:rect l="l" t="t" r="r" b="b"/>
              <a:pathLst>
                <a:path w="316864" h="495300">
                  <a:moveTo>
                    <a:pt x="316509" y="494906"/>
                  </a:moveTo>
                  <a:lnTo>
                    <a:pt x="138544" y="265099"/>
                  </a:lnTo>
                  <a:lnTo>
                    <a:pt x="194056" y="260946"/>
                  </a:lnTo>
                  <a:lnTo>
                    <a:pt x="236080" y="249123"/>
                  </a:lnTo>
                  <a:lnTo>
                    <a:pt x="279692" y="217360"/>
                  </a:lnTo>
                  <a:lnTo>
                    <a:pt x="134658" y="217360"/>
                  </a:lnTo>
                  <a:lnTo>
                    <a:pt x="49453" y="216662"/>
                  </a:lnTo>
                  <a:lnTo>
                    <a:pt x="49453" y="48463"/>
                  </a:lnTo>
                  <a:lnTo>
                    <a:pt x="280301" y="48463"/>
                  </a:lnTo>
                  <a:lnTo>
                    <a:pt x="267017" y="34874"/>
                  </a:lnTo>
                  <a:lnTo>
                    <a:pt x="231190" y="13220"/>
                  </a:lnTo>
                  <a:lnTo>
                    <a:pt x="192239" y="3797"/>
                  </a:lnTo>
                  <a:lnTo>
                    <a:pt x="136410" y="419"/>
                  </a:lnTo>
                  <a:lnTo>
                    <a:pt x="98539" y="0"/>
                  </a:lnTo>
                  <a:lnTo>
                    <a:pt x="0" y="0"/>
                  </a:lnTo>
                  <a:lnTo>
                    <a:pt x="0" y="494906"/>
                  </a:lnTo>
                  <a:lnTo>
                    <a:pt x="49453" y="494906"/>
                  </a:lnTo>
                  <a:lnTo>
                    <a:pt x="49453" y="265099"/>
                  </a:lnTo>
                  <a:lnTo>
                    <a:pt x="77393" y="265099"/>
                  </a:lnTo>
                  <a:lnTo>
                    <a:pt x="255320" y="494906"/>
                  </a:lnTo>
                  <a:lnTo>
                    <a:pt x="316509" y="4949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9715" y="1992453"/>
              <a:ext cx="174764" cy="168897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6001105" y="1944001"/>
            <a:ext cx="285115" cy="495300"/>
          </a:xfrm>
          <a:custGeom>
            <a:avLst/>
            <a:gdLst/>
            <a:ahLst/>
            <a:cxnLst/>
            <a:rect l="l" t="t" r="r" b="b"/>
            <a:pathLst>
              <a:path w="285114" h="495300">
                <a:moveTo>
                  <a:pt x="284492" y="0"/>
                </a:moveTo>
                <a:lnTo>
                  <a:pt x="0" y="0"/>
                </a:lnTo>
                <a:lnTo>
                  <a:pt x="0" y="48260"/>
                </a:lnTo>
                <a:lnTo>
                  <a:pt x="0" y="203200"/>
                </a:lnTo>
                <a:lnTo>
                  <a:pt x="0" y="252730"/>
                </a:lnTo>
                <a:lnTo>
                  <a:pt x="0" y="447040"/>
                </a:lnTo>
                <a:lnTo>
                  <a:pt x="0" y="495300"/>
                </a:lnTo>
                <a:lnTo>
                  <a:pt x="282486" y="495300"/>
                </a:lnTo>
                <a:lnTo>
                  <a:pt x="282486" y="447040"/>
                </a:lnTo>
                <a:lnTo>
                  <a:pt x="49618" y="447040"/>
                </a:lnTo>
                <a:lnTo>
                  <a:pt x="49618" y="252730"/>
                </a:lnTo>
                <a:lnTo>
                  <a:pt x="282486" y="252730"/>
                </a:lnTo>
                <a:lnTo>
                  <a:pt x="282486" y="203200"/>
                </a:lnTo>
                <a:lnTo>
                  <a:pt x="49618" y="203200"/>
                </a:lnTo>
                <a:lnTo>
                  <a:pt x="49618" y="48260"/>
                </a:lnTo>
                <a:lnTo>
                  <a:pt x="284492" y="48260"/>
                </a:lnTo>
                <a:lnTo>
                  <a:pt x="2844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69913" y="1944001"/>
            <a:ext cx="240665" cy="495300"/>
          </a:xfrm>
          <a:custGeom>
            <a:avLst/>
            <a:gdLst/>
            <a:ahLst/>
            <a:cxnLst/>
            <a:rect l="l" t="t" r="r" b="b"/>
            <a:pathLst>
              <a:path w="240665" h="495300">
                <a:moveTo>
                  <a:pt x="240309" y="448310"/>
                </a:moveTo>
                <a:lnTo>
                  <a:pt x="49530" y="448310"/>
                </a:lnTo>
                <a:lnTo>
                  <a:pt x="49530" y="0"/>
                </a:lnTo>
                <a:lnTo>
                  <a:pt x="0" y="0"/>
                </a:lnTo>
                <a:lnTo>
                  <a:pt x="0" y="448310"/>
                </a:lnTo>
                <a:lnTo>
                  <a:pt x="0" y="495300"/>
                </a:lnTo>
                <a:lnTo>
                  <a:pt x="240309" y="495300"/>
                </a:lnTo>
                <a:lnTo>
                  <a:pt x="240309" y="448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82333" y="1943989"/>
            <a:ext cx="48895" cy="495300"/>
          </a:xfrm>
          <a:custGeom>
            <a:avLst/>
            <a:gdLst/>
            <a:ahLst/>
            <a:cxnLst/>
            <a:rect l="l" t="t" r="r" b="b"/>
            <a:pathLst>
              <a:path w="48895" h="495300">
                <a:moveTo>
                  <a:pt x="48768" y="0"/>
                </a:moveTo>
                <a:lnTo>
                  <a:pt x="0" y="0"/>
                </a:lnTo>
                <a:lnTo>
                  <a:pt x="0" y="494906"/>
                </a:lnTo>
                <a:lnTo>
                  <a:pt x="48768" y="494906"/>
                </a:lnTo>
                <a:lnTo>
                  <a:pt x="48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45401" y="1944001"/>
            <a:ext cx="841375" cy="495300"/>
          </a:xfrm>
          <a:custGeom>
            <a:avLst/>
            <a:gdLst/>
            <a:ahLst/>
            <a:cxnLst/>
            <a:rect l="l" t="t" r="r" b="b"/>
            <a:pathLst>
              <a:path w="841375" h="495300">
                <a:moveTo>
                  <a:pt x="333641" y="494919"/>
                </a:moveTo>
                <a:lnTo>
                  <a:pt x="77165" y="222046"/>
                </a:lnTo>
                <a:lnTo>
                  <a:pt x="315087" y="12"/>
                </a:lnTo>
                <a:lnTo>
                  <a:pt x="248551" y="12"/>
                </a:lnTo>
                <a:lnTo>
                  <a:pt x="50520" y="185712"/>
                </a:lnTo>
                <a:lnTo>
                  <a:pt x="50520" y="12"/>
                </a:lnTo>
                <a:lnTo>
                  <a:pt x="0" y="12"/>
                </a:lnTo>
                <a:lnTo>
                  <a:pt x="0" y="494919"/>
                </a:lnTo>
                <a:lnTo>
                  <a:pt x="50520" y="494919"/>
                </a:lnTo>
                <a:lnTo>
                  <a:pt x="50520" y="264363"/>
                </a:lnTo>
                <a:lnTo>
                  <a:pt x="267665" y="494919"/>
                </a:lnTo>
                <a:lnTo>
                  <a:pt x="333641" y="494919"/>
                </a:lnTo>
                <a:close/>
              </a:path>
              <a:path w="841375" h="495300">
                <a:moveTo>
                  <a:pt x="841006" y="494906"/>
                </a:moveTo>
                <a:lnTo>
                  <a:pt x="764971" y="332041"/>
                </a:lnTo>
                <a:lnTo>
                  <a:pt x="742670" y="284289"/>
                </a:lnTo>
                <a:lnTo>
                  <a:pt x="688187" y="167563"/>
                </a:lnTo>
                <a:lnTo>
                  <a:pt x="688187" y="284289"/>
                </a:lnTo>
                <a:lnTo>
                  <a:pt x="518845" y="284289"/>
                </a:lnTo>
                <a:lnTo>
                  <a:pt x="603707" y="105156"/>
                </a:lnTo>
                <a:lnTo>
                  <a:pt x="688187" y="284289"/>
                </a:lnTo>
                <a:lnTo>
                  <a:pt x="688187" y="167563"/>
                </a:lnTo>
                <a:lnTo>
                  <a:pt x="659053" y="105156"/>
                </a:lnTo>
                <a:lnTo>
                  <a:pt x="609968" y="0"/>
                </a:lnTo>
                <a:lnTo>
                  <a:pt x="597852" y="0"/>
                </a:lnTo>
                <a:lnTo>
                  <a:pt x="363778" y="494906"/>
                </a:lnTo>
                <a:lnTo>
                  <a:pt x="418998" y="494906"/>
                </a:lnTo>
                <a:lnTo>
                  <a:pt x="496163" y="332041"/>
                </a:lnTo>
                <a:lnTo>
                  <a:pt x="709625" y="332041"/>
                </a:lnTo>
                <a:lnTo>
                  <a:pt x="787539" y="494906"/>
                </a:lnTo>
                <a:lnTo>
                  <a:pt x="841006" y="4949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5066894" y="2622168"/>
            <a:ext cx="1584960" cy="125095"/>
            <a:chOff x="5066894" y="2622168"/>
            <a:chExt cx="1584960" cy="12509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894" y="2625218"/>
              <a:ext cx="74675" cy="1188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1394" y="2622169"/>
              <a:ext cx="216395" cy="1249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9138" y="2622169"/>
              <a:ext cx="352032" cy="1249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4029" y="2622168"/>
              <a:ext cx="160021" cy="1249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5386" y="2625219"/>
              <a:ext cx="309371" cy="1188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8954" y="2622169"/>
              <a:ext cx="77710" cy="12496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408012" y="2625258"/>
              <a:ext cx="93980" cy="118745"/>
            </a:xfrm>
            <a:custGeom>
              <a:avLst/>
              <a:gdLst/>
              <a:ahLst/>
              <a:cxnLst/>
              <a:rect l="l" t="t" r="r" b="b"/>
              <a:pathLst>
                <a:path w="93979" h="118744">
                  <a:moveTo>
                    <a:pt x="90830" y="0"/>
                  </a:moveTo>
                  <a:lnTo>
                    <a:pt x="68389" y="0"/>
                  </a:lnTo>
                  <a:lnTo>
                    <a:pt x="15494" y="49352"/>
                  </a:lnTo>
                  <a:lnTo>
                    <a:pt x="15494" y="0"/>
                  </a:lnTo>
                  <a:lnTo>
                    <a:pt x="0" y="0"/>
                  </a:lnTo>
                  <a:lnTo>
                    <a:pt x="0" y="118643"/>
                  </a:lnTo>
                  <a:lnTo>
                    <a:pt x="15494" y="118643"/>
                  </a:lnTo>
                  <a:lnTo>
                    <a:pt x="15494" y="60020"/>
                  </a:lnTo>
                  <a:lnTo>
                    <a:pt x="71170" y="118643"/>
                  </a:lnTo>
                  <a:lnTo>
                    <a:pt x="93713" y="118643"/>
                  </a:lnTo>
                  <a:lnTo>
                    <a:pt x="30111" y="54051"/>
                  </a:lnTo>
                  <a:lnTo>
                    <a:pt x="90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11112" y="2625217"/>
              <a:ext cx="140741" cy="118872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14339" y="2622169"/>
            <a:ext cx="413002" cy="124967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4328198" y="4218905"/>
            <a:ext cx="3536315" cy="0"/>
          </a:xfrm>
          <a:custGeom>
            <a:avLst/>
            <a:gdLst/>
            <a:ahLst/>
            <a:cxnLst/>
            <a:rect l="l" t="t" r="r" b="b"/>
            <a:pathLst>
              <a:path w="3536315">
                <a:moveTo>
                  <a:pt x="0" y="0"/>
                </a:moveTo>
                <a:lnTo>
                  <a:pt x="3535718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12187</TotalTime>
  <Words>2265</Words>
  <Application>Microsoft Office PowerPoint</Application>
  <PresentationFormat>Szélesvásznú</PresentationFormat>
  <Paragraphs>195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8" baseType="lpstr">
      <vt:lpstr>Montserrat SemiBold</vt:lpstr>
      <vt:lpstr>Montserrat</vt:lpstr>
      <vt:lpstr>Arial</vt:lpstr>
      <vt:lpstr>Arial Narrow</vt:lpstr>
      <vt:lpstr>Office Theme</vt:lpstr>
      <vt:lpstr>PowerPoint-bemutató</vt:lpstr>
      <vt:lpstr>BOROSTYÁNKŐ KARBOXI​ TERÁPIA</vt:lpstr>
      <vt:lpstr>BOROSTYÁNKŐ KARBOXI​ TERÁPIA</vt:lpstr>
      <vt:lpstr>BOROSTYÁNKŐ KARBOXI​ TERÁPIA</vt:lpstr>
      <vt:lpstr>BOROSTYÁNKŐ KARBOXI​ TERÁPIA</vt:lpstr>
      <vt:lpstr>BOROSTYÁNKŐ KARBOXI TERÁPIA</vt:lpstr>
      <vt:lpstr>BOROSTYÁNKŐ KARBOXI TERÁPIA</vt:lpstr>
      <vt:lpstr>BOROSTYÁNKŐ KARBOXI​ TERÁPIA</vt:lpstr>
      <vt:lpstr>BOROSTYÁNKŐ KARBOXI​ TERÁPIA</vt:lpstr>
      <vt:lpstr>BOROSTYÁNKŐ KARBOXI TERÁPIA</vt:lpstr>
      <vt:lpstr>BOROSTYÁNKŐ KARBOXI TERÁPIA LÉPÉSEI:</vt:lpstr>
      <vt:lpstr>BOROSTYÁNKŐ KARBOXI TERÁPIA LÉPÉSEI: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laura desaine</dc:creator>
  <cp:lastModifiedBy>László Kovács</cp:lastModifiedBy>
  <cp:revision>382</cp:revision>
  <dcterms:created xsi:type="dcterms:W3CDTF">2024-08-25T18:12:06Z</dcterms:created>
  <dcterms:modified xsi:type="dcterms:W3CDTF">2025-02-28T07:35:46Z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2024-08-09T00:00:00Z</vt:filetime>
  </property>
  <property fmtid="{D5CDD505-2E9C-101B-9397-08002B2CF9AE}" pid="3" name="Creator">
    <vt:lpwstr>Adobe InDesign 19.5 (Windows)</vt:lpwstr>
  </property>
  <property fmtid="{D5CDD505-2E9C-101B-9397-08002B2CF9AE}" pid="4" name="LastSaved">
    <vt:filetime>2024-08-25T00:00:00Z</vt:filetime>
  </property>
  <property fmtid="{D5CDD505-2E9C-101B-9397-08002B2CF9AE}" pid="5" name="Producer">
    <vt:lpwstr>Adobe PDF Library 17.0</vt:lpwstr>
  </property>
</Properties>
</file>